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EF05DA-61CB-4FFF-8B86-E03E5F1EE44C}" v="193" dt="2025-02-16T06:38:43.3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2" autoAdjust="0"/>
    <p:restoredTop sz="94660"/>
  </p:normalViewPr>
  <p:slideViewPr>
    <p:cSldViewPr snapToGrid="0">
      <p:cViewPr varScale="1">
        <p:scale>
          <a:sx n="119" d="100"/>
          <a:sy n="119" d="100"/>
        </p:scale>
        <p:origin x="108"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vere Jr., Jean Yves" userId="76daf655-6eb8-4d48-8cec-eb3134ec1579" providerId="ADAL" clId="{C3EF05DA-61CB-4FFF-8B86-E03E5F1EE44C}"/>
    <pc:docChg chg="custSel addSld delSld modSld">
      <pc:chgData name="Severe Jr., Jean Yves" userId="76daf655-6eb8-4d48-8cec-eb3134ec1579" providerId="ADAL" clId="{C3EF05DA-61CB-4FFF-8B86-E03E5F1EE44C}" dt="2025-02-16T06:39:04.069" v="3746" actId="1076"/>
      <pc:docMkLst>
        <pc:docMk/>
      </pc:docMkLst>
      <pc:sldChg chg="addSp delSp modSp mod">
        <pc:chgData name="Severe Jr., Jean Yves" userId="76daf655-6eb8-4d48-8cec-eb3134ec1579" providerId="ADAL" clId="{C3EF05DA-61CB-4FFF-8B86-E03E5F1EE44C}" dt="2025-02-16T05:04:23.009" v="560" actId="1076"/>
        <pc:sldMkLst>
          <pc:docMk/>
          <pc:sldMk cId="612000198" sldId="257"/>
        </pc:sldMkLst>
        <pc:spChg chg="add mod">
          <ac:chgData name="Severe Jr., Jean Yves" userId="76daf655-6eb8-4d48-8cec-eb3134ec1579" providerId="ADAL" clId="{C3EF05DA-61CB-4FFF-8B86-E03E5F1EE44C}" dt="2025-02-16T05:03:32.967" v="547" actId="14100"/>
          <ac:spMkLst>
            <pc:docMk/>
            <pc:sldMk cId="612000198" sldId="257"/>
            <ac:spMk id="2" creationId="{CF43C14B-C37F-06FF-DF64-41C962561043}"/>
          </ac:spMkLst>
        </pc:spChg>
        <pc:spChg chg="mod">
          <ac:chgData name="Severe Jr., Jean Yves" userId="76daf655-6eb8-4d48-8cec-eb3134ec1579" providerId="ADAL" clId="{C3EF05DA-61CB-4FFF-8B86-E03E5F1EE44C}" dt="2025-02-16T05:04:23.009" v="560" actId="1076"/>
          <ac:spMkLst>
            <pc:docMk/>
            <pc:sldMk cId="612000198" sldId="257"/>
            <ac:spMk id="12" creationId="{877D46AA-163A-35FC-F137-9F8ABAFC2221}"/>
          </ac:spMkLst>
        </pc:spChg>
        <pc:spChg chg="mod">
          <ac:chgData name="Severe Jr., Jean Yves" userId="76daf655-6eb8-4d48-8cec-eb3134ec1579" providerId="ADAL" clId="{C3EF05DA-61CB-4FFF-8B86-E03E5F1EE44C}" dt="2025-02-16T05:04:15.687" v="558" actId="14100"/>
          <ac:spMkLst>
            <pc:docMk/>
            <pc:sldMk cId="612000198" sldId="257"/>
            <ac:spMk id="13" creationId="{E6966789-33F8-D001-E462-D2C7AD4F7E46}"/>
          </ac:spMkLst>
        </pc:spChg>
        <pc:spChg chg="mod">
          <ac:chgData name="Severe Jr., Jean Yves" userId="76daf655-6eb8-4d48-8cec-eb3134ec1579" providerId="ADAL" clId="{C3EF05DA-61CB-4FFF-8B86-E03E5F1EE44C}" dt="2025-02-16T05:04:20.089" v="559" actId="1076"/>
          <ac:spMkLst>
            <pc:docMk/>
            <pc:sldMk cId="612000198" sldId="257"/>
            <ac:spMk id="14" creationId="{C137376B-70B6-18F9-298D-80C6C23FE0C0}"/>
          </ac:spMkLst>
        </pc:spChg>
        <pc:spChg chg="add mod ord">
          <ac:chgData name="Severe Jr., Jean Yves" userId="76daf655-6eb8-4d48-8cec-eb3134ec1579" providerId="ADAL" clId="{C3EF05DA-61CB-4FFF-8B86-E03E5F1EE44C}" dt="2025-02-16T02:39:47.625" v="100" actId="1076"/>
          <ac:spMkLst>
            <pc:docMk/>
            <pc:sldMk cId="612000198" sldId="257"/>
            <ac:spMk id="15" creationId="{151BB69F-BA00-9391-710C-C666B3E1DB86}"/>
          </ac:spMkLst>
        </pc:spChg>
        <pc:spChg chg="add mod ord">
          <ac:chgData name="Severe Jr., Jean Yves" userId="76daf655-6eb8-4d48-8cec-eb3134ec1579" providerId="ADAL" clId="{C3EF05DA-61CB-4FFF-8B86-E03E5F1EE44C}" dt="2025-02-16T02:40:08.860" v="107" actId="1076"/>
          <ac:spMkLst>
            <pc:docMk/>
            <pc:sldMk cId="612000198" sldId="257"/>
            <ac:spMk id="16" creationId="{A6D41518-301A-3387-3380-03E1A4A74749}"/>
          </ac:spMkLst>
        </pc:spChg>
        <pc:spChg chg="add mod">
          <ac:chgData name="Severe Jr., Jean Yves" userId="76daf655-6eb8-4d48-8cec-eb3134ec1579" providerId="ADAL" clId="{C3EF05DA-61CB-4FFF-8B86-E03E5F1EE44C}" dt="2025-02-16T02:40:02.248" v="105" actId="1076"/>
          <ac:spMkLst>
            <pc:docMk/>
            <pc:sldMk cId="612000198" sldId="257"/>
            <ac:spMk id="21" creationId="{3F950FAD-AF03-0C75-66B1-091F73261070}"/>
          </ac:spMkLst>
        </pc:spChg>
        <pc:spChg chg="add mod">
          <ac:chgData name="Severe Jr., Jean Yves" userId="76daf655-6eb8-4d48-8cec-eb3134ec1579" providerId="ADAL" clId="{C3EF05DA-61CB-4FFF-8B86-E03E5F1EE44C}" dt="2025-02-16T02:40:06.389" v="106" actId="1076"/>
          <ac:spMkLst>
            <pc:docMk/>
            <pc:sldMk cId="612000198" sldId="257"/>
            <ac:spMk id="22" creationId="{29F64E44-C950-9490-66BB-5BD8376A514F}"/>
          </ac:spMkLst>
        </pc:spChg>
        <pc:spChg chg="add del mod">
          <ac:chgData name="Severe Jr., Jean Yves" userId="76daf655-6eb8-4d48-8cec-eb3134ec1579" providerId="ADAL" clId="{C3EF05DA-61CB-4FFF-8B86-E03E5F1EE44C}" dt="2025-02-16T02:41:20.753" v="111" actId="478"/>
          <ac:spMkLst>
            <pc:docMk/>
            <pc:sldMk cId="612000198" sldId="257"/>
            <ac:spMk id="23" creationId="{E5375E54-6755-DF7D-DAD5-4706C2583F2F}"/>
          </ac:spMkLst>
        </pc:spChg>
        <pc:spChg chg="add mod">
          <ac:chgData name="Severe Jr., Jean Yves" userId="76daf655-6eb8-4d48-8cec-eb3134ec1579" providerId="ADAL" clId="{C3EF05DA-61CB-4FFF-8B86-E03E5F1EE44C}" dt="2025-02-16T02:45:31.649" v="116" actId="13822"/>
          <ac:spMkLst>
            <pc:docMk/>
            <pc:sldMk cId="612000198" sldId="257"/>
            <ac:spMk id="24" creationId="{B1876985-BBE8-EA8D-392C-68E575E115E3}"/>
          </ac:spMkLst>
        </pc:spChg>
        <pc:spChg chg="add mod">
          <ac:chgData name="Severe Jr., Jean Yves" userId="76daf655-6eb8-4d48-8cec-eb3134ec1579" providerId="ADAL" clId="{C3EF05DA-61CB-4FFF-8B86-E03E5F1EE44C}" dt="2025-02-16T02:47:50.400" v="145" actId="1076"/>
          <ac:spMkLst>
            <pc:docMk/>
            <pc:sldMk cId="612000198" sldId="257"/>
            <ac:spMk id="25" creationId="{D6392747-3E37-F091-FB72-4DCD1DC8EF16}"/>
          </ac:spMkLst>
        </pc:spChg>
        <pc:spChg chg="add mod">
          <ac:chgData name="Severe Jr., Jean Yves" userId="76daf655-6eb8-4d48-8cec-eb3134ec1579" providerId="ADAL" clId="{C3EF05DA-61CB-4FFF-8B86-E03E5F1EE44C}" dt="2025-02-16T02:47:55.041" v="146" actId="1076"/>
          <ac:spMkLst>
            <pc:docMk/>
            <pc:sldMk cId="612000198" sldId="257"/>
            <ac:spMk id="26" creationId="{961CF4B4-29FD-C043-DE81-E11DA7E11483}"/>
          </ac:spMkLst>
        </pc:spChg>
        <pc:spChg chg="add mod">
          <ac:chgData name="Severe Jr., Jean Yves" userId="76daf655-6eb8-4d48-8cec-eb3134ec1579" providerId="ADAL" clId="{C3EF05DA-61CB-4FFF-8B86-E03E5F1EE44C}" dt="2025-02-16T02:47:40.566" v="143" actId="14100"/>
          <ac:spMkLst>
            <pc:docMk/>
            <pc:sldMk cId="612000198" sldId="257"/>
            <ac:spMk id="27" creationId="{805A40EF-C016-8E16-A3ED-6F019B3E988D}"/>
          </ac:spMkLst>
        </pc:spChg>
        <pc:spChg chg="add mod">
          <ac:chgData name="Severe Jr., Jean Yves" userId="76daf655-6eb8-4d48-8cec-eb3134ec1579" providerId="ADAL" clId="{C3EF05DA-61CB-4FFF-8B86-E03E5F1EE44C}" dt="2025-02-16T02:48:34.186" v="174" actId="20577"/>
          <ac:spMkLst>
            <pc:docMk/>
            <pc:sldMk cId="612000198" sldId="257"/>
            <ac:spMk id="28" creationId="{6576BD7D-4CB4-3E13-88D3-300B088223AA}"/>
          </ac:spMkLst>
        </pc:spChg>
        <pc:picChg chg="mod">
          <ac:chgData name="Severe Jr., Jean Yves" userId="76daf655-6eb8-4d48-8cec-eb3134ec1579" providerId="ADAL" clId="{C3EF05DA-61CB-4FFF-8B86-E03E5F1EE44C}" dt="2025-02-16T05:04:04.923" v="555" actId="1076"/>
          <ac:picMkLst>
            <pc:docMk/>
            <pc:sldMk cId="612000198" sldId="257"/>
            <ac:picMk id="9" creationId="{CDF74570-8FEC-FF3B-7CB3-E9914E0DEB4A}"/>
          </ac:picMkLst>
        </pc:picChg>
        <pc:picChg chg="add mod">
          <ac:chgData name="Severe Jr., Jean Yves" userId="76daf655-6eb8-4d48-8cec-eb3134ec1579" providerId="ADAL" clId="{C3EF05DA-61CB-4FFF-8B86-E03E5F1EE44C}" dt="2025-02-16T02:47:27.796" v="140" actId="1076"/>
          <ac:picMkLst>
            <pc:docMk/>
            <pc:sldMk cId="612000198" sldId="257"/>
            <ac:picMk id="18" creationId="{AE00ADF0-7AFE-2537-3132-30F953162460}"/>
          </ac:picMkLst>
        </pc:picChg>
        <pc:picChg chg="add del">
          <ac:chgData name="Severe Jr., Jean Yves" userId="76daf655-6eb8-4d48-8cec-eb3134ec1579" providerId="ADAL" clId="{C3EF05DA-61CB-4FFF-8B86-E03E5F1EE44C}" dt="2025-02-16T02:37:34.492" v="71" actId="478"/>
          <ac:picMkLst>
            <pc:docMk/>
            <pc:sldMk cId="612000198" sldId="257"/>
            <ac:picMk id="20" creationId="{37F885C1-7106-6C5C-EC99-1B51732302E4}"/>
          </ac:picMkLst>
        </pc:picChg>
        <pc:picChg chg="add del mod">
          <ac:chgData name="Severe Jr., Jean Yves" userId="76daf655-6eb8-4d48-8cec-eb3134ec1579" providerId="ADAL" clId="{C3EF05DA-61CB-4FFF-8B86-E03E5F1EE44C}" dt="2025-02-16T02:31:59.314" v="18" actId="478"/>
          <ac:picMkLst>
            <pc:docMk/>
            <pc:sldMk cId="612000198" sldId="257"/>
            <ac:picMk id="1026" creationId="{77D2D05B-BFEC-C557-D73A-E2B7BC887691}"/>
          </ac:picMkLst>
        </pc:picChg>
        <pc:picChg chg="add del mod">
          <ac:chgData name="Severe Jr., Jean Yves" userId="76daf655-6eb8-4d48-8cec-eb3134ec1579" providerId="ADAL" clId="{C3EF05DA-61CB-4FFF-8B86-E03E5F1EE44C}" dt="2025-02-16T02:36:31.313" v="57" actId="478"/>
          <ac:picMkLst>
            <pc:docMk/>
            <pc:sldMk cId="612000198" sldId="257"/>
            <ac:picMk id="1028" creationId="{BB494BCF-C5A3-AD44-B63E-962092493522}"/>
          </ac:picMkLst>
        </pc:picChg>
      </pc:sldChg>
      <pc:sldChg chg="addSp delSp modSp new mod">
        <pc:chgData name="Severe Jr., Jean Yves" userId="76daf655-6eb8-4d48-8cec-eb3134ec1579" providerId="ADAL" clId="{C3EF05DA-61CB-4FFF-8B86-E03E5F1EE44C}" dt="2025-02-16T05:09:12.994" v="931" actId="1076"/>
        <pc:sldMkLst>
          <pc:docMk/>
          <pc:sldMk cId="3976292780" sldId="258"/>
        </pc:sldMkLst>
        <pc:spChg chg="add mod">
          <ac:chgData name="Severe Jr., Jean Yves" userId="76daf655-6eb8-4d48-8cec-eb3134ec1579" providerId="ADAL" clId="{C3EF05DA-61CB-4FFF-8B86-E03E5F1EE44C}" dt="2025-02-16T05:08:22.182" v="922" actId="1076"/>
          <ac:spMkLst>
            <pc:docMk/>
            <pc:sldMk cId="3976292780" sldId="258"/>
            <ac:spMk id="2" creationId="{B4C92613-C219-1A23-1A14-5DF48C23DA91}"/>
          </ac:spMkLst>
        </pc:spChg>
        <pc:spChg chg="add mod">
          <ac:chgData name="Severe Jr., Jean Yves" userId="76daf655-6eb8-4d48-8cec-eb3134ec1579" providerId="ADAL" clId="{C3EF05DA-61CB-4FFF-8B86-E03E5F1EE44C}" dt="2025-02-16T05:02:29.735" v="540" actId="1076"/>
          <ac:spMkLst>
            <pc:docMk/>
            <pc:sldMk cId="3976292780" sldId="258"/>
            <ac:spMk id="5" creationId="{9B254C11-B602-F805-1D36-4E731C49892D}"/>
          </ac:spMkLst>
        </pc:spChg>
        <pc:spChg chg="add mod">
          <ac:chgData name="Severe Jr., Jean Yves" userId="76daf655-6eb8-4d48-8cec-eb3134ec1579" providerId="ADAL" clId="{C3EF05DA-61CB-4FFF-8B86-E03E5F1EE44C}" dt="2025-02-16T05:02:29.735" v="540" actId="1076"/>
          <ac:spMkLst>
            <pc:docMk/>
            <pc:sldMk cId="3976292780" sldId="258"/>
            <ac:spMk id="6" creationId="{52643DB7-0EDB-C6BF-0E6E-58986FC8CA0B}"/>
          </ac:spMkLst>
        </pc:spChg>
        <pc:spChg chg="add mod">
          <ac:chgData name="Severe Jr., Jean Yves" userId="76daf655-6eb8-4d48-8cec-eb3134ec1579" providerId="ADAL" clId="{C3EF05DA-61CB-4FFF-8B86-E03E5F1EE44C}" dt="2025-02-16T05:02:29.735" v="540" actId="1076"/>
          <ac:spMkLst>
            <pc:docMk/>
            <pc:sldMk cId="3976292780" sldId="258"/>
            <ac:spMk id="7" creationId="{4275FF27-B677-94A2-3F0C-16296C9848AA}"/>
          </ac:spMkLst>
        </pc:spChg>
        <pc:spChg chg="add mod">
          <ac:chgData name="Severe Jr., Jean Yves" userId="76daf655-6eb8-4d48-8cec-eb3134ec1579" providerId="ADAL" clId="{C3EF05DA-61CB-4FFF-8B86-E03E5F1EE44C}" dt="2025-02-16T05:02:29.735" v="540" actId="1076"/>
          <ac:spMkLst>
            <pc:docMk/>
            <pc:sldMk cId="3976292780" sldId="258"/>
            <ac:spMk id="8" creationId="{B67A706B-FC85-5B37-B689-3A54A8A5B08B}"/>
          </ac:spMkLst>
        </pc:spChg>
        <pc:spChg chg="add del mod">
          <ac:chgData name="Severe Jr., Jean Yves" userId="76daf655-6eb8-4d48-8cec-eb3134ec1579" providerId="ADAL" clId="{C3EF05DA-61CB-4FFF-8B86-E03E5F1EE44C}" dt="2025-02-16T05:09:06.366" v="929"/>
          <ac:spMkLst>
            <pc:docMk/>
            <pc:sldMk cId="3976292780" sldId="258"/>
            <ac:spMk id="10" creationId="{1226B73C-2127-D9C8-150E-A2E4BBFB3248}"/>
          </ac:spMkLst>
        </pc:spChg>
        <pc:spChg chg="add mod">
          <ac:chgData name="Severe Jr., Jean Yves" userId="76daf655-6eb8-4d48-8cec-eb3134ec1579" providerId="ADAL" clId="{C3EF05DA-61CB-4FFF-8B86-E03E5F1EE44C}" dt="2025-02-16T05:09:12.994" v="931" actId="1076"/>
          <ac:spMkLst>
            <pc:docMk/>
            <pc:sldMk cId="3976292780" sldId="258"/>
            <ac:spMk id="11" creationId="{F8965EDE-FEDC-043E-1057-1FE62DBA046C}"/>
          </ac:spMkLst>
        </pc:spChg>
        <pc:picChg chg="add mod">
          <ac:chgData name="Severe Jr., Jean Yves" userId="76daf655-6eb8-4d48-8cec-eb3134ec1579" providerId="ADAL" clId="{C3EF05DA-61CB-4FFF-8B86-E03E5F1EE44C}" dt="2025-02-16T05:08:12.222" v="919" actId="1076"/>
          <ac:picMkLst>
            <pc:docMk/>
            <pc:sldMk cId="3976292780" sldId="258"/>
            <ac:picMk id="3" creationId="{F9ACF95F-1723-DF70-DB60-8D430C51F3CB}"/>
          </ac:picMkLst>
        </pc:picChg>
        <pc:picChg chg="add mod">
          <ac:chgData name="Severe Jr., Jean Yves" userId="76daf655-6eb8-4d48-8cec-eb3134ec1579" providerId="ADAL" clId="{C3EF05DA-61CB-4FFF-8B86-E03E5F1EE44C}" dt="2025-02-16T05:02:29.735" v="540" actId="1076"/>
          <ac:picMkLst>
            <pc:docMk/>
            <pc:sldMk cId="3976292780" sldId="258"/>
            <ac:picMk id="4" creationId="{7B2A898A-F754-37A2-3AB8-5E68BDDE970A}"/>
          </ac:picMkLst>
        </pc:picChg>
      </pc:sldChg>
      <pc:sldChg chg="addSp delSp modSp new mod setBg">
        <pc:chgData name="Severe Jr., Jean Yves" userId="76daf655-6eb8-4d48-8cec-eb3134ec1579" providerId="ADAL" clId="{C3EF05DA-61CB-4FFF-8B86-E03E5F1EE44C}" dt="2025-02-16T05:51:45.778" v="1200" actId="1076"/>
        <pc:sldMkLst>
          <pc:docMk/>
          <pc:sldMk cId="2124628846" sldId="259"/>
        </pc:sldMkLst>
        <pc:spChg chg="add mod">
          <ac:chgData name="Severe Jr., Jean Yves" userId="76daf655-6eb8-4d48-8cec-eb3134ec1579" providerId="ADAL" clId="{C3EF05DA-61CB-4FFF-8B86-E03E5F1EE44C}" dt="2025-02-16T05:12:19.948" v="967" actId="1076"/>
          <ac:spMkLst>
            <pc:docMk/>
            <pc:sldMk cId="2124628846" sldId="259"/>
            <ac:spMk id="2" creationId="{7DBC5368-D064-04D9-477C-CFF383474F77}"/>
          </ac:spMkLst>
        </pc:spChg>
        <pc:spChg chg="add mod">
          <ac:chgData name="Severe Jr., Jean Yves" userId="76daf655-6eb8-4d48-8cec-eb3134ec1579" providerId="ADAL" clId="{C3EF05DA-61CB-4FFF-8B86-E03E5F1EE44C}" dt="2025-02-16T05:31:45.040" v="1004" actId="13822"/>
          <ac:spMkLst>
            <pc:docMk/>
            <pc:sldMk cId="2124628846" sldId="259"/>
            <ac:spMk id="3" creationId="{26BDE4E1-0125-26B2-C1A7-9B63A50DC8ED}"/>
          </ac:spMkLst>
        </pc:spChg>
        <pc:spChg chg="add mod">
          <ac:chgData name="Severe Jr., Jean Yves" userId="76daf655-6eb8-4d48-8cec-eb3134ec1579" providerId="ADAL" clId="{C3EF05DA-61CB-4FFF-8B86-E03E5F1EE44C}" dt="2025-02-16T05:31:50.090" v="1005" actId="13822"/>
          <ac:spMkLst>
            <pc:docMk/>
            <pc:sldMk cId="2124628846" sldId="259"/>
            <ac:spMk id="4" creationId="{A22011C8-9455-2F76-44BE-988C8FC60E03}"/>
          </ac:spMkLst>
        </pc:spChg>
        <pc:spChg chg="add mod">
          <ac:chgData name="Severe Jr., Jean Yves" userId="76daf655-6eb8-4d48-8cec-eb3134ec1579" providerId="ADAL" clId="{C3EF05DA-61CB-4FFF-8B86-E03E5F1EE44C}" dt="2025-02-16T05:42:57.580" v="1109" actId="14100"/>
          <ac:spMkLst>
            <pc:docMk/>
            <pc:sldMk cId="2124628846" sldId="259"/>
            <ac:spMk id="5" creationId="{1C2FCE95-5365-0DC5-BEB4-9926FE41609B}"/>
          </ac:spMkLst>
        </pc:spChg>
        <pc:spChg chg="add mod">
          <ac:chgData name="Severe Jr., Jean Yves" userId="76daf655-6eb8-4d48-8cec-eb3134ec1579" providerId="ADAL" clId="{C3EF05DA-61CB-4FFF-8B86-E03E5F1EE44C}" dt="2025-02-16T05:32:04.349" v="1009" actId="1076"/>
          <ac:spMkLst>
            <pc:docMk/>
            <pc:sldMk cId="2124628846" sldId="259"/>
            <ac:spMk id="6" creationId="{8827AABC-418D-4A56-DF62-0AFB1745F5D2}"/>
          </ac:spMkLst>
        </pc:spChg>
        <pc:spChg chg="add mod">
          <ac:chgData name="Severe Jr., Jean Yves" userId="76daf655-6eb8-4d48-8cec-eb3134ec1579" providerId="ADAL" clId="{C3EF05DA-61CB-4FFF-8B86-E03E5F1EE44C}" dt="2025-02-16T05:46:46.760" v="1164" actId="14100"/>
          <ac:spMkLst>
            <pc:docMk/>
            <pc:sldMk cId="2124628846" sldId="259"/>
            <ac:spMk id="7" creationId="{B5BE7EC2-3EED-D40E-D565-1FEFE4CB58D4}"/>
          </ac:spMkLst>
        </pc:spChg>
        <pc:spChg chg="add mod">
          <ac:chgData name="Severe Jr., Jean Yves" userId="76daf655-6eb8-4d48-8cec-eb3134ec1579" providerId="ADAL" clId="{C3EF05DA-61CB-4FFF-8B86-E03E5F1EE44C}" dt="2025-02-16T05:32:54.123" v="1024" actId="1076"/>
          <ac:spMkLst>
            <pc:docMk/>
            <pc:sldMk cId="2124628846" sldId="259"/>
            <ac:spMk id="8" creationId="{717BFC53-FA2C-8429-5679-728786033EC0}"/>
          </ac:spMkLst>
        </pc:spChg>
        <pc:spChg chg="add mod">
          <ac:chgData name="Severe Jr., Jean Yves" userId="76daf655-6eb8-4d48-8cec-eb3134ec1579" providerId="ADAL" clId="{C3EF05DA-61CB-4FFF-8B86-E03E5F1EE44C}" dt="2025-02-16T05:33:23.630" v="1030" actId="1076"/>
          <ac:spMkLst>
            <pc:docMk/>
            <pc:sldMk cId="2124628846" sldId="259"/>
            <ac:spMk id="9" creationId="{AD55970A-1646-1203-7435-544BC21EF69D}"/>
          </ac:spMkLst>
        </pc:spChg>
        <pc:spChg chg="add mod">
          <ac:chgData name="Severe Jr., Jean Yves" userId="76daf655-6eb8-4d48-8cec-eb3134ec1579" providerId="ADAL" clId="{C3EF05DA-61CB-4FFF-8B86-E03E5F1EE44C}" dt="2025-02-16T05:33:38.439" v="1032" actId="13822"/>
          <ac:spMkLst>
            <pc:docMk/>
            <pc:sldMk cId="2124628846" sldId="259"/>
            <ac:spMk id="10" creationId="{45827C95-4DAA-E8B1-93B0-8153B8118E28}"/>
          </ac:spMkLst>
        </pc:spChg>
        <pc:spChg chg="add mod">
          <ac:chgData name="Severe Jr., Jean Yves" userId="76daf655-6eb8-4d48-8cec-eb3134ec1579" providerId="ADAL" clId="{C3EF05DA-61CB-4FFF-8B86-E03E5F1EE44C}" dt="2025-02-16T05:33:52.294" v="1044" actId="1076"/>
          <ac:spMkLst>
            <pc:docMk/>
            <pc:sldMk cId="2124628846" sldId="259"/>
            <ac:spMk id="11" creationId="{21532F27-4FB5-F3BD-C375-1E47D725C30D}"/>
          </ac:spMkLst>
        </pc:spChg>
        <pc:spChg chg="add mod">
          <ac:chgData name="Severe Jr., Jean Yves" userId="76daf655-6eb8-4d48-8cec-eb3134ec1579" providerId="ADAL" clId="{C3EF05DA-61CB-4FFF-8B86-E03E5F1EE44C}" dt="2025-02-16T05:37:41.015" v="1076" actId="14100"/>
          <ac:spMkLst>
            <pc:docMk/>
            <pc:sldMk cId="2124628846" sldId="259"/>
            <ac:spMk id="12" creationId="{2C3C868B-B29C-B673-6D39-DE3E6353F1C7}"/>
          </ac:spMkLst>
        </pc:spChg>
        <pc:spChg chg="add mod">
          <ac:chgData name="Severe Jr., Jean Yves" userId="76daf655-6eb8-4d48-8cec-eb3134ec1579" providerId="ADAL" clId="{C3EF05DA-61CB-4FFF-8B86-E03E5F1EE44C}" dt="2025-02-16T05:37:47.068" v="1079" actId="20577"/>
          <ac:spMkLst>
            <pc:docMk/>
            <pc:sldMk cId="2124628846" sldId="259"/>
            <ac:spMk id="13" creationId="{F119EB24-0A00-AB93-D5F5-0AA386035736}"/>
          </ac:spMkLst>
        </pc:spChg>
        <pc:spChg chg="add mod">
          <ac:chgData name="Severe Jr., Jean Yves" userId="76daf655-6eb8-4d48-8cec-eb3134ec1579" providerId="ADAL" clId="{C3EF05DA-61CB-4FFF-8B86-E03E5F1EE44C}" dt="2025-02-16T05:38:35.582" v="1107" actId="1076"/>
          <ac:spMkLst>
            <pc:docMk/>
            <pc:sldMk cId="2124628846" sldId="259"/>
            <ac:spMk id="14" creationId="{26864DE8-3FEC-7824-076E-B33E3C4E7B1B}"/>
          </ac:spMkLst>
        </pc:spChg>
        <pc:spChg chg="add mod">
          <ac:chgData name="Severe Jr., Jean Yves" userId="76daf655-6eb8-4d48-8cec-eb3134ec1579" providerId="ADAL" clId="{C3EF05DA-61CB-4FFF-8B86-E03E5F1EE44C}" dt="2025-02-16T05:38:38.208" v="1108" actId="1076"/>
          <ac:spMkLst>
            <pc:docMk/>
            <pc:sldMk cId="2124628846" sldId="259"/>
            <ac:spMk id="15" creationId="{0337AFCC-BCC0-EDC8-4240-87179F7A6C41}"/>
          </ac:spMkLst>
        </pc:spChg>
        <pc:spChg chg="add mod">
          <ac:chgData name="Severe Jr., Jean Yves" userId="76daf655-6eb8-4d48-8cec-eb3134ec1579" providerId="ADAL" clId="{C3EF05DA-61CB-4FFF-8B86-E03E5F1EE44C}" dt="2025-02-16T05:46:04.222" v="1150" actId="14100"/>
          <ac:spMkLst>
            <pc:docMk/>
            <pc:sldMk cId="2124628846" sldId="259"/>
            <ac:spMk id="16" creationId="{3C1C2924-4C41-1D2A-E259-02FC9D4723BF}"/>
          </ac:spMkLst>
        </pc:spChg>
        <pc:spChg chg="add mod">
          <ac:chgData name="Severe Jr., Jean Yves" userId="76daf655-6eb8-4d48-8cec-eb3134ec1579" providerId="ADAL" clId="{C3EF05DA-61CB-4FFF-8B86-E03E5F1EE44C}" dt="2025-02-16T05:45:58.743" v="1148" actId="1076"/>
          <ac:spMkLst>
            <pc:docMk/>
            <pc:sldMk cId="2124628846" sldId="259"/>
            <ac:spMk id="17" creationId="{CC741E09-42B8-4C81-F99A-21C953D9EBB2}"/>
          </ac:spMkLst>
        </pc:spChg>
        <pc:spChg chg="add mod">
          <ac:chgData name="Severe Jr., Jean Yves" userId="76daf655-6eb8-4d48-8cec-eb3134ec1579" providerId="ADAL" clId="{C3EF05DA-61CB-4FFF-8B86-E03E5F1EE44C}" dt="2025-02-16T05:46:32.716" v="1161" actId="20577"/>
          <ac:spMkLst>
            <pc:docMk/>
            <pc:sldMk cId="2124628846" sldId="259"/>
            <ac:spMk id="18" creationId="{D2478D29-D6BB-E10E-A279-4F8D369CC314}"/>
          </ac:spMkLst>
        </pc:spChg>
        <pc:spChg chg="add mod">
          <ac:chgData name="Severe Jr., Jean Yves" userId="76daf655-6eb8-4d48-8cec-eb3134ec1579" providerId="ADAL" clId="{C3EF05DA-61CB-4FFF-8B86-E03E5F1EE44C}" dt="2025-02-16T05:51:34.917" v="1197" actId="14100"/>
          <ac:spMkLst>
            <pc:docMk/>
            <pc:sldMk cId="2124628846" sldId="259"/>
            <ac:spMk id="19" creationId="{E6A5A6EA-248B-632C-BF4F-EDEF01F67674}"/>
          </ac:spMkLst>
        </pc:spChg>
        <pc:spChg chg="add mod">
          <ac:chgData name="Severe Jr., Jean Yves" userId="76daf655-6eb8-4d48-8cec-eb3134ec1579" providerId="ADAL" clId="{C3EF05DA-61CB-4FFF-8B86-E03E5F1EE44C}" dt="2025-02-16T05:51:45.778" v="1200" actId="1076"/>
          <ac:spMkLst>
            <pc:docMk/>
            <pc:sldMk cId="2124628846" sldId="259"/>
            <ac:spMk id="20" creationId="{B5581A45-6F96-9650-DAFC-83418C23E5E4}"/>
          </ac:spMkLst>
        </pc:spChg>
        <pc:picChg chg="add del mod">
          <ac:chgData name="Severe Jr., Jean Yves" userId="76daf655-6eb8-4d48-8cec-eb3134ec1579" providerId="ADAL" clId="{C3EF05DA-61CB-4FFF-8B86-E03E5F1EE44C}" dt="2025-02-16T05:14:17.054" v="969" actId="21"/>
          <ac:picMkLst>
            <pc:docMk/>
            <pc:sldMk cId="2124628846" sldId="259"/>
            <ac:picMk id="1026" creationId="{5A247837-1EC5-A2A2-8B74-D7F436B47422}"/>
          </ac:picMkLst>
        </pc:picChg>
        <pc:picChg chg="add del mod">
          <ac:chgData name="Severe Jr., Jean Yves" userId="76daf655-6eb8-4d48-8cec-eb3134ec1579" providerId="ADAL" clId="{C3EF05DA-61CB-4FFF-8B86-E03E5F1EE44C}" dt="2025-02-16T05:16:08.063" v="974" actId="21"/>
          <ac:picMkLst>
            <pc:docMk/>
            <pc:sldMk cId="2124628846" sldId="259"/>
            <ac:picMk id="1028" creationId="{A60B7AF4-FC45-6B1B-F396-AD224DEB4CF8}"/>
          </ac:picMkLst>
        </pc:picChg>
        <pc:picChg chg="add del mod">
          <ac:chgData name="Severe Jr., Jean Yves" userId="76daf655-6eb8-4d48-8cec-eb3134ec1579" providerId="ADAL" clId="{C3EF05DA-61CB-4FFF-8B86-E03E5F1EE44C}" dt="2025-02-16T05:17:07.376" v="977" actId="21"/>
          <ac:picMkLst>
            <pc:docMk/>
            <pc:sldMk cId="2124628846" sldId="259"/>
            <ac:picMk id="1030" creationId="{B3BE0B20-E5BD-76ED-53A4-4235E9D275B3}"/>
          </ac:picMkLst>
        </pc:picChg>
        <pc:picChg chg="add del">
          <ac:chgData name="Severe Jr., Jean Yves" userId="76daf655-6eb8-4d48-8cec-eb3134ec1579" providerId="ADAL" clId="{C3EF05DA-61CB-4FFF-8B86-E03E5F1EE44C}" dt="2025-02-16T05:17:54.794" v="979" actId="21"/>
          <ac:picMkLst>
            <pc:docMk/>
            <pc:sldMk cId="2124628846" sldId="259"/>
            <ac:picMk id="1032" creationId="{28E0D90C-D323-B574-F1D4-77A994CA6390}"/>
          </ac:picMkLst>
        </pc:picChg>
        <pc:picChg chg="add mod">
          <ac:chgData name="Severe Jr., Jean Yves" userId="76daf655-6eb8-4d48-8cec-eb3134ec1579" providerId="ADAL" clId="{C3EF05DA-61CB-4FFF-8B86-E03E5F1EE44C}" dt="2025-02-16T05:30:11.710" v="993" actId="1076"/>
          <ac:picMkLst>
            <pc:docMk/>
            <pc:sldMk cId="2124628846" sldId="259"/>
            <ac:picMk id="1034" creationId="{C5C51394-8B3D-F4C3-4C58-7AE9FAC99A5D}"/>
          </ac:picMkLst>
        </pc:picChg>
        <pc:picChg chg="add del mod">
          <ac:chgData name="Severe Jr., Jean Yves" userId="76daf655-6eb8-4d48-8cec-eb3134ec1579" providerId="ADAL" clId="{C3EF05DA-61CB-4FFF-8B86-E03E5F1EE44C}" dt="2025-02-16T05:29:39.415" v="988" actId="21"/>
          <ac:picMkLst>
            <pc:docMk/>
            <pc:sldMk cId="2124628846" sldId="259"/>
            <ac:picMk id="1036" creationId="{18DD0486-7DC5-D393-1D4E-86280D587664}"/>
          </ac:picMkLst>
        </pc:picChg>
        <pc:picChg chg="add mod">
          <ac:chgData name="Severe Jr., Jean Yves" userId="76daf655-6eb8-4d48-8cec-eb3134ec1579" providerId="ADAL" clId="{C3EF05DA-61CB-4FFF-8B86-E03E5F1EE44C}" dt="2025-02-16T05:32:43.129" v="1021" actId="1076"/>
          <ac:picMkLst>
            <pc:docMk/>
            <pc:sldMk cId="2124628846" sldId="259"/>
            <ac:picMk id="1038" creationId="{C2EDC745-CFFE-283B-ED52-4125F5FB058B}"/>
          </ac:picMkLst>
        </pc:picChg>
      </pc:sldChg>
      <pc:sldChg chg="addSp delSp modSp add mod">
        <pc:chgData name="Severe Jr., Jean Yves" userId="76daf655-6eb8-4d48-8cec-eb3134ec1579" providerId="ADAL" clId="{C3EF05DA-61CB-4FFF-8B86-E03E5F1EE44C}" dt="2025-02-16T06:14:26.547" v="1438" actId="1076"/>
        <pc:sldMkLst>
          <pc:docMk/>
          <pc:sldMk cId="1068129055" sldId="260"/>
        </pc:sldMkLst>
        <pc:spChg chg="add mod">
          <ac:chgData name="Severe Jr., Jean Yves" userId="76daf655-6eb8-4d48-8cec-eb3134ec1579" providerId="ADAL" clId="{C3EF05DA-61CB-4FFF-8B86-E03E5F1EE44C}" dt="2025-02-16T05:24:50.951" v="980"/>
          <ac:spMkLst>
            <pc:docMk/>
            <pc:sldMk cId="1068129055" sldId="260"/>
            <ac:spMk id="2" creationId="{54EF489A-6747-91AC-A58B-647B7E330813}"/>
          </ac:spMkLst>
        </pc:spChg>
        <pc:spChg chg="add mod">
          <ac:chgData name="Severe Jr., Jean Yves" userId="76daf655-6eb8-4d48-8cec-eb3134ec1579" providerId="ADAL" clId="{C3EF05DA-61CB-4FFF-8B86-E03E5F1EE44C}" dt="2025-02-16T05:58:31.805" v="1280" actId="1076"/>
          <ac:spMkLst>
            <pc:docMk/>
            <pc:sldMk cId="1068129055" sldId="260"/>
            <ac:spMk id="3" creationId="{0F35B7FF-6EF4-8995-6D9D-D2834752100D}"/>
          </ac:spMkLst>
        </pc:spChg>
        <pc:spChg chg="add mod">
          <ac:chgData name="Severe Jr., Jean Yves" userId="76daf655-6eb8-4d48-8cec-eb3134ec1579" providerId="ADAL" clId="{C3EF05DA-61CB-4FFF-8B86-E03E5F1EE44C}" dt="2025-02-16T05:58:23.586" v="1277" actId="688"/>
          <ac:spMkLst>
            <pc:docMk/>
            <pc:sldMk cId="1068129055" sldId="260"/>
            <ac:spMk id="4" creationId="{3B0239EB-3D48-8272-8A6F-B3A828F414C0}"/>
          </ac:spMkLst>
        </pc:spChg>
        <pc:spChg chg="add mod">
          <ac:chgData name="Severe Jr., Jean Yves" userId="76daf655-6eb8-4d48-8cec-eb3134ec1579" providerId="ADAL" clId="{C3EF05DA-61CB-4FFF-8B86-E03E5F1EE44C}" dt="2025-02-16T05:58:28.474" v="1279" actId="1076"/>
          <ac:spMkLst>
            <pc:docMk/>
            <pc:sldMk cId="1068129055" sldId="260"/>
            <ac:spMk id="5" creationId="{0B6EC539-D7EC-4E50-3B16-BE516E30E3AE}"/>
          </ac:spMkLst>
        </pc:spChg>
        <pc:spChg chg="add mod">
          <ac:chgData name="Severe Jr., Jean Yves" userId="76daf655-6eb8-4d48-8cec-eb3134ec1579" providerId="ADAL" clId="{C3EF05DA-61CB-4FFF-8B86-E03E5F1EE44C}" dt="2025-02-16T05:58:09.228" v="1275" actId="1076"/>
          <ac:spMkLst>
            <pc:docMk/>
            <pc:sldMk cId="1068129055" sldId="260"/>
            <ac:spMk id="6" creationId="{DB1BBA3A-E90D-3690-6B5A-705450EFD07E}"/>
          </ac:spMkLst>
        </pc:spChg>
        <pc:spChg chg="add mod">
          <ac:chgData name="Severe Jr., Jean Yves" userId="76daf655-6eb8-4d48-8cec-eb3134ec1579" providerId="ADAL" clId="{C3EF05DA-61CB-4FFF-8B86-E03E5F1EE44C}" dt="2025-02-16T05:58:09.228" v="1275" actId="1076"/>
          <ac:spMkLst>
            <pc:docMk/>
            <pc:sldMk cId="1068129055" sldId="260"/>
            <ac:spMk id="7" creationId="{AA85B935-DA09-672F-9D72-B2EFB540C627}"/>
          </ac:spMkLst>
        </pc:spChg>
        <pc:spChg chg="add mod">
          <ac:chgData name="Severe Jr., Jean Yves" userId="76daf655-6eb8-4d48-8cec-eb3134ec1579" providerId="ADAL" clId="{C3EF05DA-61CB-4FFF-8B86-E03E5F1EE44C}" dt="2025-02-16T05:59:29.976" v="1287" actId="1076"/>
          <ac:spMkLst>
            <pc:docMk/>
            <pc:sldMk cId="1068129055" sldId="260"/>
            <ac:spMk id="10" creationId="{937E497E-A6E8-B625-5754-AE50B2BEC149}"/>
          </ac:spMkLst>
        </pc:spChg>
        <pc:spChg chg="add mod">
          <ac:chgData name="Severe Jr., Jean Yves" userId="76daf655-6eb8-4d48-8cec-eb3134ec1579" providerId="ADAL" clId="{C3EF05DA-61CB-4FFF-8B86-E03E5F1EE44C}" dt="2025-02-16T05:59:38.438" v="1289" actId="13822"/>
          <ac:spMkLst>
            <pc:docMk/>
            <pc:sldMk cId="1068129055" sldId="260"/>
            <ac:spMk id="11" creationId="{76794072-0490-2B24-0AF5-988636F695BA}"/>
          </ac:spMkLst>
        </pc:spChg>
        <pc:spChg chg="add mod">
          <ac:chgData name="Severe Jr., Jean Yves" userId="76daf655-6eb8-4d48-8cec-eb3134ec1579" providerId="ADAL" clId="{C3EF05DA-61CB-4FFF-8B86-E03E5F1EE44C}" dt="2025-02-16T05:59:52.966" v="1301" actId="1076"/>
          <ac:spMkLst>
            <pc:docMk/>
            <pc:sldMk cId="1068129055" sldId="260"/>
            <ac:spMk id="12" creationId="{DC010232-E26B-3D1A-1392-CC6C6B730E53}"/>
          </ac:spMkLst>
        </pc:spChg>
        <pc:spChg chg="add mod">
          <ac:chgData name="Severe Jr., Jean Yves" userId="76daf655-6eb8-4d48-8cec-eb3134ec1579" providerId="ADAL" clId="{C3EF05DA-61CB-4FFF-8B86-E03E5F1EE44C}" dt="2025-02-16T06:04:37.856" v="1308" actId="14100"/>
          <ac:spMkLst>
            <pc:docMk/>
            <pc:sldMk cId="1068129055" sldId="260"/>
            <ac:spMk id="13" creationId="{D671343D-42A8-7B98-37B5-1D9211F8CA3C}"/>
          </ac:spMkLst>
        </pc:spChg>
        <pc:spChg chg="add mod">
          <ac:chgData name="Severe Jr., Jean Yves" userId="76daf655-6eb8-4d48-8cec-eb3134ec1579" providerId="ADAL" clId="{C3EF05DA-61CB-4FFF-8B86-E03E5F1EE44C}" dt="2025-02-16T06:05:16.972" v="1315" actId="13822"/>
          <ac:spMkLst>
            <pc:docMk/>
            <pc:sldMk cId="1068129055" sldId="260"/>
            <ac:spMk id="14" creationId="{804FD17D-6805-81A1-6B11-0EEAB5AF55BD}"/>
          </ac:spMkLst>
        </pc:spChg>
        <pc:spChg chg="add mod">
          <ac:chgData name="Severe Jr., Jean Yves" userId="76daf655-6eb8-4d48-8cec-eb3134ec1579" providerId="ADAL" clId="{C3EF05DA-61CB-4FFF-8B86-E03E5F1EE44C}" dt="2025-02-16T06:05:54.127" v="1328" actId="1076"/>
          <ac:spMkLst>
            <pc:docMk/>
            <pc:sldMk cId="1068129055" sldId="260"/>
            <ac:spMk id="15" creationId="{C2604F6D-D1E2-340B-1056-2C02EE935C01}"/>
          </ac:spMkLst>
        </pc:spChg>
        <pc:spChg chg="add mod">
          <ac:chgData name="Severe Jr., Jean Yves" userId="76daf655-6eb8-4d48-8cec-eb3134ec1579" providerId="ADAL" clId="{C3EF05DA-61CB-4FFF-8B86-E03E5F1EE44C}" dt="2025-02-16T06:05:54.127" v="1328" actId="1076"/>
          <ac:spMkLst>
            <pc:docMk/>
            <pc:sldMk cId="1068129055" sldId="260"/>
            <ac:spMk id="16" creationId="{90CBBD43-3D17-60A7-D9DB-E0ECE77442CE}"/>
          </ac:spMkLst>
        </pc:spChg>
        <pc:spChg chg="add mod">
          <ac:chgData name="Severe Jr., Jean Yves" userId="76daf655-6eb8-4d48-8cec-eb3134ec1579" providerId="ADAL" clId="{C3EF05DA-61CB-4FFF-8B86-E03E5F1EE44C}" dt="2025-02-16T06:06:32.555" v="1334" actId="14100"/>
          <ac:spMkLst>
            <pc:docMk/>
            <pc:sldMk cId="1068129055" sldId="260"/>
            <ac:spMk id="17" creationId="{460E249F-3EB8-1A33-CF79-1A946C9A179C}"/>
          </ac:spMkLst>
        </pc:spChg>
        <pc:spChg chg="add mod">
          <ac:chgData name="Severe Jr., Jean Yves" userId="76daf655-6eb8-4d48-8cec-eb3134ec1579" providerId="ADAL" clId="{C3EF05DA-61CB-4FFF-8B86-E03E5F1EE44C}" dt="2025-02-16T06:10:46.276" v="1410" actId="1076"/>
          <ac:spMkLst>
            <pc:docMk/>
            <pc:sldMk cId="1068129055" sldId="260"/>
            <ac:spMk id="18" creationId="{3FE9FD8A-15FC-A669-5A15-7A5CDCCCBD8E}"/>
          </ac:spMkLst>
        </pc:spChg>
        <pc:spChg chg="add mod">
          <ac:chgData name="Severe Jr., Jean Yves" userId="76daf655-6eb8-4d48-8cec-eb3134ec1579" providerId="ADAL" clId="{C3EF05DA-61CB-4FFF-8B86-E03E5F1EE44C}" dt="2025-02-16T06:07:14.147" v="1345" actId="1076"/>
          <ac:spMkLst>
            <pc:docMk/>
            <pc:sldMk cId="1068129055" sldId="260"/>
            <ac:spMk id="19" creationId="{07E859A2-2EFF-C0B2-FC3A-E8B9C719CE8F}"/>
          </ac:spMkLst>
        </pc:spChg>
        <pc:spChg chg="add mod">
          <ac:chgData name="Severe Jr., Jean Yves" userId="76daf655-6eb8-4d48-8cec-eb3134ec1579" providerId="ADAL" clId="{C3EF05DA-61CB-4FFF-8B86-E03E5F1EE44C}" dt="2025-02-16T06:07:17.803" v="1346" actId="1076"/>
          <ac:spMkLst>
            <pc:docMk/>
            <pc:sldMk cId="1068129055" sldId="260"/>
            <ac:spMk id="20" creationId="{58C619CF-EBAC-B6C3-B3D4-84E1310B51C0}"/>
          </ac:spMkLst>
        </pc:spChg>
        <pc:spChg chg="add mod">
          <ac:chgData name="Severe Jr., Jean Yves" userId="76daf655-6eb8-4d48-8cec-eb3134ec1579" providerId="ADAL" clId="{C3EF05DA-61CB-4FFF-8B86-E03E5F1EE44C}" dt="2025-02-16T06:07:07.709" v="1343" actId="1076"/>
          <ac:spMkLst>
            <pc:docMk/>
            <pc:sldMk cId="1068129055" sldId="260"/>
            <ac:spMk id="21" creationId="{1BE22F90-D60D-0DE0-DD65-856F822A6E2A}"/>
          </ac:spMkLst>
        </pc:spChg>
        <pc:spChg chg="add mod">
          <ac:chgData name="Severe Jr., Jean Yves" userId="76daf655-6eb8-4d48-8cec-eb3134ec1579" providerId="ADAL" clId="{C3EF05DA-61CB-4FFF-8B86-E03E5F1EE44C}" dt="2025-02-16T06:09:39.344" v="1382" actId="688"/>
          <ac:spMkLst>
            <pc:docMk/>
            <pc:sldMk cId="1068129055" sldId="260"/>
            <ac:spMk id="22" creationId="{6C602007-8A9D-A8AF-97E4-1E5FE265F17C}"/>
          </ac:spMkLst>
        </pc:spChg>
        <pc:spChg chg="add mod">
          <ac:chgData name="Severe Jr., Jean Yves" userId="76daf655-6eb8-4d48-8cec-eb3134ec1579" providerId="ADAL" clId="{C3EF05DA-61CB-4FFF-8B86-E03E5F1EE44C}" dt="2025-02-16T06:09:46.230" v="1384" actId="1076"/>
          <ac:spMkLst>
            <pc:docMk/>
            <pc:sldMk cId="1068129055" sldId="260"/>
            <ac:spMk id="23" creationId="{6C5AF2EA-3BDE-6BC4-03A4-7CD57FE19329}"/>
          </ac:spMkLst>
        </pc:spChg>
        <pc:spChg chg="add mod">
          <ac:chgData name="Severe Jr., Jean Yves" userId="76daf655-6eb8-4d48-8cec-eb3134ec1579" providerId="ADAL" clId="{C3EF05DA-61CB-4FFF-8B86-E03E5F1EE44C}" dt="2025-02-16T06:10:30.631" v="1407" actId="1076"/>
          <ac:spMkLst>
            <pc:docMk/>
            <pc:sldMk cId="1068129055" sldId="260"/>
            <ac:spMk id="24" creationId="{4811989C-AEFF-76AD-4166-F6A75663EB50}"/>
          </ac:spMkLst>
        </pc:spChg>
        <pc:spChg chg="add mod">
          <ac:chgData name="Severe Jr., Jean Yves" userId="76daf655-6eb8-4d48-8cec-eb3134ec1579" providerId="ADAL" clId="{C3EF05DA-61CB-4FFF-8B86-E03E5F1EE44C}" dt="2025-02-16T06:10:33.745" v="1408" actId="1076"/>
          <ac:spMkLst>
            <pc:docMk/>
            <pc:sldMk cId="1068129055" sldId="260"/>
            <ac:spMk id="25" creationId="{28029D8C-55DA-133B-669C-F8B72648274D}"/>
          </ac:spMkLst>
        </pc:spChg>
        <pc:spChg chg="add mod">
          <ac:chgData name="Severe Jr., Jean Yves" userId="76daf655-6eb8-4d48-8cec-eb3134ec1579" providerId="ADAL" clId="{C3EF05DA-61CB-4FFF-8B86-E03E5F1EE44C}" dt="2025-02-16T06:13:32.880" v="1418" actId="1076"/>
          <ac:spMkLst>
            <pc:docMk/>
            <pc:sldMk cId="1068129055" sldId="260"/>
            <ac:spMk id="26" creationId="{0D8ECB0A-07B5-3717-A37C-376A1A51B16F}"/>
          </ac:spMkLst>
        </pc:spChg>
        <pc:spChg chg="add mod">
          <ac:chgData name="Severe Jr., Jean Yves" userId="76daf655-6eb8-4d48-8cec-eb3134ec1579" providerId="ADAL" clId="{C3EF05DA-61CB-4FFF-8B86-E03E5F1EE44C}" dt="2025-02-16T06:14:26.547" v="1438" actId="1076"/>
          <ac:spMkLst>
            <pc:docMk/>
            <pc:sldMk cId="1068129055" sldId="260"/>
            <ac:spMk id="27" creationId="{E47E7091-9CB6-BF0C-3DF8-6ABAC6B0A789}"/>
          </ac:spMkLst>
        </pc:spChg>
        <pc:picChg chg="add del mod">
          <ac:chgData name="Severe Jr., Jean Yves" userId="76daf655-6eb8-4d48-8cec-eb3134ec1579" providerId="ADAL" clId="{C3EF05DA-61CB-4FFF-8B86-E03E5F1EE44C}" dt="2025-02-16T05:59:16.088" v="1283" actId="21"/>
          <ac:picMkLst>
            <pc:docMk/>
            <pc:sldMk cId="1068129055" sldId="260"/>
            <ac:picMk id="9" creationId="{F2EB320E-A26C-9417-3E20-605C451BE147}"/>
          </ac:picMkLst>
        </pc:picChg>
        <pc:picChg chg="add del mod">
          <ac:chgData name="Severe Jr., Jean Yves" userId="76daf655-6eb8-4d48-8cec-eb3134ec1579" providerId="ADAL" clId="{C3EF05DA-61CB-4FFF-8B86-E03E5F1EE44C}" dt="2025-02-16T05:52:43.039" v="1205" actId="21"/>
          <ac:picMkLst>
            <pc:docMk/>
            <pc:sldMk cId="1068129055" sldId="260"/>
            <ac:picMk id="3074" creationId="{2A8D7E3E-A66A-B05C-30CF-CCF340CF8558}"/>
          </ac:picMkLst>
        </pc:picChg>
        <pc:picChg chg="add mod">
          <ac:chgData name="Severe Jr., Jean Yves" userId="76daf655-6eb8-4d48-8cec-eb3134ec1579" providerId="ADAL" clId="{C3EF05DA-61CB-4FFF-8B86-E03E5F1EE44C}" dt="2025-02-16T06:06:01.936" v="1329" actId="1076"/>
          <ac:picMkLst>
            <pc:docMk/>
            <pc:sldMk cId="1068129055" sldId="260"/>
            <ac:picMk id="3076" creationId="{755B90FF-AC40-A121-9CA4-B9D80A6F3D20}"/>
          </ac:picMkLst>
        </pc:picChg>
        <pc:picChg chg="add del">
          <ac:chgData name="Severe Jr., Jean Yves" userId="76daf655-6eb8-4d48-8cec-eb3134ec1579" providerId="ADAL" clId="{C3EF05DA-61CB-4FFF-8B86-E03E5F1EE44C}" dt="2025-02-16T05:53:13.434" v="1212" actId="21"/>
          <ac:picMkLst>
            <pc:docMk/>
            <pc:sldMk cId="1068129055" sldId="260"/>
            <ac:picMk id="3078" creationId="{07E12E5A-79AA-9D1F-45C9-90B2B90E18B1}"/>
          </ac:picMkLst>
        </pc:picChg>
        <pc:picChg chg="add mod">
          <ac:chgData name="Severe Jr., Jean Yves" userId="76daf655-6eb8-4d48-8cec-eb3134ec1579" providerId="ADAL" clId="{C3EF05DA-61CB-4FFF-8B86-E03E5F1EE44C}" dt="2025-02-16T06:13:15.969" v="1413" actId="1076"/>
          <ac:picMkLst>
            <pc:docMk/>
            <pc:sldMk cId="1068129055" sldId="260"/>
            <ac:picMk id="3080" creationId="{D0A482B6-2A81-4A82-00FC-46955BBF8F11}"/>
          </ac:picMkLst>
        </pc:picChg>
      </pc:sldChg>
      <pc:sldChg chg="del">
        <pc:chgData name="Severe Jr., Jean Yves" userId="76daf655-6eb8-4d48-8cec-eb3134ec1579" providerId="ADAL" clId="{C3EF05DA-61CB-4FFF-8B86-E03E5F1EE44C}" dt="2025-02-16T05:00:55.355" v="537" actId="2696"/>
        <pc:sldMkLst>
          <pc:docMk/>
          <pc:sldMk cId="4170394458" sldId="260"/>
        </pc:sldMkLst>
      </pc:sldChg>
      <pc:sldChg chg="addSp delSp modSp add mod">
        <pc:chgData name="Severe Jr., Jean Yves" userId="76daf655-6eb8-4d48-8cec-eb3134ec1579" providerId="ADAL" clId="{C3EF05DA-61CB-4FFF-8B86-E03E5F1EE44C}" dt="2025-02-16T06:25:58.682" v="2303" actId="21"/>
        <pc:sldMkLst>
          <pc:docMk/>
          <pc:sldMk cId="318154058" sldId="261"/>
        </pc:sldMkLst>
        <pc:spChg chg="add mod">
          <ac:chgData name="Severe Jr., Jean Yves" userId="76daf655-6eb8-4d48-8cec-eb3134ec1579" providerId="ADAL" clId="{C3EF05DA-61CB-4FFF-8B86-E03E5F1EE44C}" dt="2025-02-16T05:24:54.822" v="981"/>
          <ac:spMkLst>
            <pc:docMk/>
            <pc:sldMk cId="318154058" sldId="261"/>
            <ac:spMk id="2" creationId="{A3CE1174-1672-90A3-F6C5-140367E07AC2}"/>
          </ac:spMkLst>
        </pc:spChg>
        <pc:spChg chg="add mod">
          <ac:chgData name="Severe Jr., Jean Yves" userId="76daf655-6eb8-4d48-8cec-eb3134ec1579" providerId="ADAL" clId="{C3EF05DA-61CB-4FFF-8B86-E03E5F1EE44C}" dt="2025-02-16T06:14:43.313" v="1442" actId="1076"/>
          <ac:spMkLst>
            <pc:docMk/>
            <pc:sldMk cId="318154058" sldId="261"/>
            <ac:spMk id="3" creationId="{2DB53E7F-D1FC-936A-5C22-9140E0AA7048}"/>
          </ac:spMkLst>
        </pc:spChg>
        <pc:spChg chg="add mod">
          <ac:chgData name="Severe Jr., Jean Yves" userId="76daf655-6eb8-4d48-8cec-eb3134ec1579" providerId="ADAL" clId="{C3EF05DA-61CB-4FFF-8B86-E03E5F1EE44C}" dt="2025-02-16T06:14:37.035" v="1440" actId="1076"/>
          <ac:spMkLst>
            <pc:docMk/>
            <pc:sldMk cId="318154058" sldId="261"/>
            <ac:spMk id="4" creationId="{7B7A42DA-7139-CB5C-FDAC-D487C0A43FA1}"/>
          </ac:spMkLst>
        </pc:spChg>
        <pc:spChg chg="add mod">
          <ac:chgData name="Severe Jr., Jean Yves" userId="76daf655-6eb8-4d48-8cec-eb3134ec1579" providerId="ADAL" clId="{C3EF05DA-61CB-4FFF-8B86-E03E5F1EE44C}" dt="2025-02-16T06:14:40.161" v="1441" actId="1076"/>
          <ac:spMkLst>
            <pc:docMk/>
            <pc:sldMk cId="318154058" sldId="261"/>
            <ac:spMk id="5" creationId="{29D97FA3-6B89-7410-C0AC-F021EE9BA921}"/>
          </ac:spMkLst>
        </pc:spChg>
        <pc:spChg chg="add mod">
          <ac:chgData name="Severe Jr., Jean Yves" userId="76daf655-6eb8-4d48-8cec-eb3134ec1579" providerId="ADAL" clId="{C3EF05DA-61CB-4FFF-8B86-E03E5F1EE44C}" dt="2025-02-16T06:22:31.673" v="2302" actId="1076"/>
          <ac:spMkLst>
            <pc:docMk/>
            <pc:sldMk cId="318154058" sldId="261"/>
            <ac:spMk id="6" creationId="{752890E0-6548-5C6D-53F9-D7CAFCA273BE}"/>
          </ac:spMkLst>
        </pc:spChg>
        <pc:spChg chg="del">
          <ac:chgData name="Severe Jr., Jean Yves" userId="76daf655-6eb8-4d48-8cec-eb3134ec1579" providerId="ADAL" clId="{C3EF05DA-61CB-4FFF-8B86-E03E5F1EE44C}" dt="2025-02-16T06:25:58.682" v="2303" actId="21"/>
          <ac:spMkLst>
            <pc:docMk/>
            <pc:sldMk cId="318154058" sldId="261"/>
            <ac:spMk id="7" creationId="{6C5AF2EA-3BDE-6BC4-03A4-7CD57FE19329}"/>
          </ac:spMkLst>
        </pc:spChg>
        <pc:picChg chg="add mod">
          <ac:chgData name="Severe Jr., Jean Yves" userId="76daf655-6eb8-4d48-8cec-eb3134ec1579" providerId="ADAL" clId="{C3EF05DA-61CB-4FFF-8B86-E03E5F1EE44C}" dt="2025-02-16T06:14:34.118" v="1439" actId="1076"/>
          <ac:picMkLst>
            <pc:docMk/>
            <pc:sldMk cId="318154058" sldId="261"/>
            <ac:picMk id="2050" creationId="{4418282A-934B-0755-F0EC-84F9A6E2DF0D}"/>
          </ac:picMkLst>
        </pc:picChg>
      </pc:sldChg>
      <pc:sldChg chg="addSp modSp new mod setBg">
        <pc:chgData name="Severe Jr., Jean Yves" userId="76daf655-6eb8-4d48-8cec-eb3134ec1579" providerId="ADAL" clId="{C3EF05DA-61CB-4FFF-8B86-E03E5F1EE44C}" dt="2025-02-16T06:39:04.069" v="3746" actId="1076"/>
        <pc:sldMkLst>
          <pc:docMk/>
          <pc:sldMk cId="909166507" sldId="262"/>
        </pc:sldMkLst>
        <pc:spChg chg="add mod">
          <ac:chgData name="Severe Jr., Jean Yves" userId="76daf655-6eb8-4d48-8cec-eb3134ec1579" providerId="ADAL" clId="{C3EF05DA-61CB-4FFF-8B86-E03E5F1EE44C}" dt="2025-02-16T06:36:52.678" v="3732" actId="14100"/>
          <ac:spMkLst>
            <pc:docMk/>
            <pc:sldMk cId="909166507" sldId="262"/>
            <ac:spMk id="2" creationId="{911CABF9-D851-1FB0-DCB2-3BBB3F8DBB61}"/>
          </ac:spMkLst>
        </pc:spChg>
        <pc:spChg chg="add mod">
          <ac:chgData name="Severe Jr., Jean Yves" userId="76daf655-6eb8-4d48-8cec-eb3134ec1579" providerId="ADAL" clId="{C3EF05DA-61CB-4FFF-8B86-E03E5F1EE44C}" dt="2025-02-16T06:39:04.069" v="3746" actId="1076"/>
          <ac:spMkLst>
            <pc:docMk/>
            <pc:sldMk cId="909166507" sldId="262"/>
            <ac:spMk id="3" creationId="{2582C028-DD56-C82F-2065-0DB8D4E69A98}"/>
          </ac:spMkLst>
        </pc:spChg>
        <pc:picChg chg="add mod">
          <ac:chgData name="Severe Jr., Jean Yves" userId="76daf655-6eb8-4d48-8cec-eb3134ec1579" providerId="ADAL" clId="{C3EF05DA-61CB-4FFF-8B86-E03E5F1EE44C}" dt="2025-02-16T06:38:43.346" v="3742" actId="14100"/>
          <ac:picMkLst>
            <pc:docMk/>
            <pc:sldMk cId="909166507" sldId="262"/>
            <ac:picMk id="1026" creationId="{830B0AB9-B835-0BC2-9BA7-BC9686C16DDB}"/>
          </ac:picMkLst>
        </pc:picChg>
        <pc:picChg chg="add mod">
          <ac:chgData name="Severe Jr., Jean Yves" userId="76daf655-6eb8-4d48-8cec-eb3134ec1579" providerId="ADAL" clId="{C3EF05DA-61CB-4FFF-8B86-E03E5F1EE44C}" dt="2025-02-16T06:38:38.509" v="3740" actId="14100"/>
          <ac:picMkLst>
            <pc:docMk/>
            <pc:sldMk cId="909166507" sldId="262"/>
            <ac:picMk id="1028" creationId="{62F4387F-2331-A35A-F07A-4B8B3B57EBCD}"/>
          </ac:picMkLst>
        </pc:picChg>
      </pc:sldChg>
    </pc:docChg>
  </pc:docChgLst>
</pc:chgInfo>
</file>

<file path=ppt/media/image1.png>
</file>

<file path=ppt/media/image10.jpeg>
</file>

<file path=ppt/media/image11.jpeg>
</file>

<file path=ppt/media/image12.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83C9D-EFAF-48E3-E25F-FB4A1E1711B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9D3B55F-69C1-83FD-FD49-031D2030A8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8CD3A7-16D2-9CB3-0CB0-21BE776BFF88}"/>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5" name="Footer Placeholder 4">
            <a:extLst>
              <a:ext uri="{FF2B5EF4-FFF2-40B4-BE49-F238E27FC236}">
                <a16:creationId xmlns:a16="http://schemas.microsoft.com/office/drawing/2014/main" id="{8AD14D20-40DF-A299-D1BC-ED168C8E73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5111CE-90DF-3D91-3891-8B7A7878D474}"/>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2703381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4DA2B-A8F0-6DD8-4CC7-D725D62878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1479EFF-E2EE-7A58-85D4-D086F74E5F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12D47C-9A74-CBF7-51FC-2C3B842AE36D}"/>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5" name="Footer Placeholder 4">
            <a:extLst>
              <a:ext uri="{FF2B5EF4-FFF2-40B4-BE49-F238E27FC236}">
                <a16:creationId xmlns:a16="http://schemas.microsoft.com/office/drawing/2014/main" id="{24232EC8-7B0E-479C-676C-8294682DB7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CEEFE9-D94C-1B60-D604-E720E87D4322}"/>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36809344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B96AC6-4CA1-5A9E-6063-48B7C41E7E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CCF1BB-5C71-9AEE-5B26-AB8A4496057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FFD13D-1547-05DD-B3B1-93541D734E58}"/>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5" name="Footer Placeholder 4">
            <a:extLst>
              <a:ext uri="{FF2B5EF4-FFF2-40B4-BE49-F238E27FC236}">
                <a16:creationId xmlns:a16="http://schemas.microsoft.com/office/drawing/2014/main" id="{CC673109-87E2-7FF3-9E11-7F2710CFC6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F086F2-7E79-22B9-3305-F2EB5E35BF3E}"/>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1607369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78C23-6EF1-B6DA-B5FA-BC997FD28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0C3A87-0529-15E4-D3BB-2A773D4E4DD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C3BB0A-A3E4-A3BF-6C12-CD74098F621C}"/>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5" name="Footer Placeholder 4">
            <a:extLst>
              <a:ext uri="{FF2B5EF4-FFF2-40B4-BE49-F238E27FC236}">
                <a16:creationId xmlns:a16="http://schemas.microsoft.com/office/drawing/2014/main" id="{91170EFA-B294-5E09-CD96-4CDA5E0DE5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AA872C-0735-550F-0B8F-6A69F0C76F41}"/>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15983092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B1B6D-31D3-B8B9-1546-A20E5D3EC8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0055438-4DD3-1C36-12B6-9AA601ADB4B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D136D7-799B-0702-1669-109911963A36}"/>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5" name="Footer Placeholder 4">
            <a:extLst>
              <a:ext uri="{FF2B5EF4-FFF2-40B4-BE49-F238E27FC236}">
                <a16:creationId xmlns:a16="http://schemas.microsoft.com/office/drawing/2014/main" id="{D37775D2-DF21-7F5A-BAA5-458D08F00C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2587FA-CB04-9C8C-AB01-CACB95704C8A}"/>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20224524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21E48-CA20-534D-B129-DC25B80274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7BF88A-0A1C-DCD5-FF8E-447F410B4B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ECD0DF-038F-4F04-7ADE-90A12809F6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1735076-CC4C-7D56-EB3D-F7EFEFCA7AFE}"/>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6" name="Footer Placeholder 5">
            <a:extLst>
              <a:ext uri="{FF2B5EF4-FFF2-40B4-BE49-F238E27FC236}">
                <a16:creationId xmlns:a16="http://schemas.microsoft.com/office/drawing/2014/main" id="{845909E4-7B54-C7E8-8191-55BB02A526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D96BF2-DE0C-D2BB-1954-751DC4098CA4}"/>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682413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8DE95-15D9-5CB3-6F76-905BC866552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BA694E-8F87-B34F-EEBF-45D3C22A61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978089-A8F9-597E-601D-AFB2BB1B9D0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B4E4B3-1D8C-22E9-AC6B-229184FDAE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409348-49A4-E848-EDA5-6295CB8BFA1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A8C269-1DCD-64A5-7E5D-E7D4DCEDEFE5}"/>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8" name="Footer Placeholder 7">
            <a:extLst>
              <a:ext uri="{FF2B5EF4-FFF2-40B4-BE49-F238E27FC236}">
                <a16:creationId xmlns:a16="http://schemas.microsoft.com/office/drawing/2014/main" id="{9E0FF4D5-9CDC-2576-3E59-BEBAC542F04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9F58221-B2B7-8069-FE80-C722F952BD1F}"/>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3739575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0061F-328B-6F53-D667-4815864168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F2EFFB-FAB7-5835-F5C8-748FCABF79FE}"/>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4" name="Footer Placeholder 3">
            <a:extLst>
              <a:ext uri="{FF2B5EF4-FFF2-40B4-BE49-F238E27FC236}">
                <a16:creationId xmlns:a16="http://schemas.microsoft.com/office/drawing/2014/main" id="{2B981E0F-A92D-E63E-87DF-792C20D8CA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56180C-44AF-2DC9-69F5-E37B922F5368}"/>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1065402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C06A5B-83BD-1714-7FA3-A861E848F8D7}"/>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3" name="Footer Placeholder 2">
            <a:extLst>
              <a:ext uri="{FF2B5EF4-FFF2-40B4-BE49-F238E27FC236}">
                <a16:creationId xmlns:a16="http://schemas.microsoft.com/office/drawing/2014/main" id="{BE74A9EA-4B46-957A-51DA-E3E52D58180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F13F5C-84C3-D175-9A63-996DCFAC92F9}"/>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991931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FD64-FD04-B8CF-B6E5-4C64AC5C0D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52B1A6C-3E5F-7780-7562-C83530526F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D4F1CB-B360-1506-15D6-0A9CBE473B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6F7906-7F42-660E-1510-A2A4E44F3112}"/>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6" name="Footer Placeholder 5">
            <a:extLst>
              <a:ext uri="{FF2B5EF4-FFF2-40B4-BE49-F238E27FC236}">
                <a16:creationId xmlns:a16="http://schemas.microsoft.com/office/drawing/2014/main" id="{B9CCEB32-6969-CE9B-ADB7-7FC7348B2A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3F40F3-291C-1938-DEE5-6F8C80CF7844}"/>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3197001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A5AB8-4C4E-DFA5-903E-F19BECC285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7FDA714-90A1-0064-1A68-B1D74D4625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E5DAF7-3472-A65A-9E59-893B4DB0CF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0D8793-DD2A-F7E6-7F06-1F3F7693697D}"/>
              </a:ext>
            </a:extLst>
          </p:cNvPr>
          <p:cNvSpPr>
            <a:spLocks noGrp="1"/>
          </p:cNvSpPr>
          <p:nvPr>
            <p:ph type="dt" sz="half" idx="10"/>
          </p:nvPr>
        </p:nvSpPr>
        <p:spPr/>
        <p:txBody>
          <a:bodyPr/>
          <a:lstStyle/>
          <a:p>
            <a:fld id="{EDDFC1A3-C33D-429B-A305-905C187AB61B}" type="datetimeFigureOut">
              <a:rPr lang="en-US" smtClean="0"/>
              <a:t>2/16/2025</a:t>
            </a:fld>
            <a:endParaRPr lang="en-US"/>
          </a:p>
        </p:txBody>
      </p:sp>
      <p:sp>
        <p:nvSpPr>
          <p:cNvPr id="6" name="Footer Placeholder 5">
            <a:extLst>
              <a:ext uri="{FF2B5EF4-FFF2-40B4-BE49-F238E27FC236}">
                <a16:creationId xmlns:a16="http://schemas.microsoft.com/office/drawing/2014/main" id="{512E2C1C-C283-302B-6C7B-812BF8A82D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8917EB-6758-3828-9242-D35839EF93DA}"/>
              </a:ext>
            </a:extLst>
          </p:cNvPr>
          <p:cNvSpPr>
            <a:spLocks noGrp="1"/>
          </p:cNvSpPr>
          <p:nvPr>
            <p:ph type="sldNum" sz="quarter" idx="12"/>
          </p:nvPr>
        </p:nvSpPr>
        <p:spPr/>
        <p:txBody>
          <a:bodyPr/>
          <a:lstStyle/>
          <a:p>
            <a:fld id="{00C667A8-C182-43D8-B980-2928189F89A0}" type="slidenum">
              <a:rPr lang="en-US" smtClean="0"/>
              <a:t>‹#›</a:t>
            </a:fld>
            <a:endParaRPr lang="en-US"/>
          </a:p>
        </p:txBody>
      </p:sp>
    </p:spTree>
    <p:extLst>
      <p:ext uri="{BB962C8B-B14F-4D97-AF65-F5344CB8AC3E}">
        <p14:creationId xmlns:p14="http://schemas.microsoft.com/office/powerpoint/2010/main" val="2001356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F0000"/>
            </a:gs>
            <a:gs pos="74000">
              <a:schemeClr val="tx1"/>
            </a:gs>
            <a:gs pos="83000">
              <a:srgbClr val="C00000"/>
            </a:gs>
            <a:gs pos="100000">
              <a:schemeClr val="tx1"/>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94DFBB-FBDE-A5E3-B145-219BADA9AD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2F45F8-0CAE-3582-C44B-EAFF7AE5C1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A5EDD0-46AF-3399-5C8E-8E2A8C8323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DDFC1A3-C33D-429B-A305-905C187AB61B}" type="datetimeFigureOut">
              <a:rPr lang="en-US" smtClean="0"/>
              <a:t>2/16/2025</a:t>
            </a:fld>
            <a:endParaRPr lang="en-US"/>
          </a:p>
        </p:txBody>
      </p:sp>
      <p:sp>
        <p:nvSpPr>
          <p:cNvPr id="5" name="Footer Placeholder 4">
            <a:extLst>
              <a:ext uri="{FF2B5EF4-FFF2-40B4-BE49-F238E27FC236}">
                <a16:creationId xmlns:a16="http://schemas.microsoft.com/office/drawing/2014/main" id="{535F8A0E-4D75-2265-0164-340F83BB86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B03F44A-548B-6AC0-0791-1D31B4D10E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0C667A8-C182-43D8-B980-2928189F89A0}" type="slidenum">
              <a:rPr lang="en-US" smtClean="0"/>
              <a:t>‹#›</a:t>
            </a:fld>
            <a:endParaRPr lang="en-US"/>
          </a:p>
        </p:txBody>
      </p:sp>
    </p:spTree>
    <p:extLst>
      <p:ext uri="{BB962C8B-B14F-4D97-AF65-F5344CB8AC3E}">
        <p14:creationId xmlns:p14="http://schemas.microsoft.com/office/powerpoint/2010/main" val="14711800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B7CB790-E8D4-8E23-FC0D-8FA4E2D600AA}"/>
              </a:ext>
            </a:extLst>
          </p:cNvPr>
          <p:cNvPicPr>
            <a:picLocks noChangeAspect="1"/>
          </p:cNvPicPr>
          <p:nvPr/>
        </p:nvPicPr>
        <p:blipFill>
          <a:blip r:embed="rId2"/>
          <a:stretch>
            <a:fillRect/>
          </a:stretch>
        </p:blipFill>
        <p:spPr>
          <a:xfrm>
            <a:off x="332934" y="1257871"/>
            <a:ext cx="5910377" cy="2247749"/>
          </a:xfrm>
          <a:prstGeom prst="rect">
            <a:avLst/>
          </a:prstGeom>
        </p:spPr>
      </p:pic>
      <p:pic>
        <p:nvPicPr>
          <p:cNvPr id="9" name="Picture 8">
            <a:extLst>
              <a:ext uri="{FF2B5EF4-FFF2-40B4-BE49-F238E27FC236}">
                <a16:creationId xmlns:a16="http://schemas.microsoft.com/office/drawing/2014/main" id="{5780EF06-3064-0519-B116-D3093EAE2604}"/>
              </a:ext>
            </a:extLst>
          </p:cNvPr>
          <p:cNvPicPr>
            <a:picLocks noChangeAspect="1"/>
          </p:cNvPicPr>
          <p:nvPr/>
        </p:nvPicPr>
        <p:blipFill>
          <a:blip r:embed="rId3"/>
          <a:stretch>
            <a:fillRect/>
          </a:stretch>
        </p:blipFill>
        <p:spPr>
          <a:xfrm>
            <a:off x="5416722" y="4254548"/>
            <a:ext cx="6329801" cy="1889735"/>
          </a:xfrm>
          <a:prstGeom prst="rect">
            <a:avLst/>
          </a:prstGeom>
        </p:spPr>
      </p:pic>
      <p:sp>
        <p:nvSpPr>
          <p:cNvPr id="10" name="TextBox 9">
            <a:extLst>
              <a:ext uri="{FF2B5EF4-FFF2-40B4-BE49-F238E27FC236}">
                <a16:creationId xmlns:a16="http://schemas.microsoft.com/office/drawing/2014/main" id="{95447183-559B-5479-9334-76DF04ED3907}"/>
              </a:ext>
            </a:extLst>
          </p:cNvPr>
          <p:cNvSpPr txBox="1"/>
          <p:nvPr/>
        </p:nvSpPr>
        <p:spPr>
          <a:xfrm>
            <a:off x="1763150" y="384516"/>
            <a:ext cx="8665699" cy="584775"/>
          </a:xfrm>
          <a:prstGeom prst="rect">
            <a:avLst/>
          </a:prstGeom>
          <a:noFill/>
        </p:spPr>
        <p:txBody>
          <a:bodyPr wrap="square" rtlCol="0">
            <a:spAutoFit/>
          </a:bodyPr>
          <a:lstStyle/>
          <a:p>
            <a:r>
              <a:rPr lang="en-US" sz="3200" dirty="0">
                <a:solidFill>
                  <a:schemeClr val="bg1"/>
                </a:solidFill>
                <a:latin typeface="Berlin Sans FB Demi" panose="020E0802020502020306" pitchFamily="34" charset="0"/>
              </a:rPr>
              <a:t>Teardown of a Lenovo X1 Carbon (8</a:t>
            </a:r>
            <a:r>
              <a:rPr lang="en-US" sz="3200" baseline="30000" dirty="0">
                <a:solidFill>
                  <a:schemeClr val="bg1"/>
                </a:solidFill>
                <a:latin typeface="Berlin Sans FB Demi" panose="020E0802020502020306" pitchFamily="34" charset="0"/>
              </a:rPr>
              <a:t>th</a:t>
            </a:r>
            <a:r>
              <a:rPr lang="en-US" sz="3200" dirty="0">
                <a:solidFill>
                  <a:schemeClr val="bg1"/>
                </a:solidFill>
                <a:latin typeface="Berlin Sans FB Demi" panose="020E0802020502020306" pitchFamily="34" charset="0"/>
              </a:rPr>
              <a:t> Gen)</a:t>
            </a:r>
          </a:p>
        </p:txBody>
      </p:sp>
      <p:sp>
        <p:nvSpPr>
          <p:cNvPr id="11" name="Oval 10">
            <a:extLst>
              <a:ext uri="{FF2B5EF4-FFF2-40B4-BE49-F238E27FC236}">
                <a16:creationId xmlns:a16="http://schemas.microsoft.com/office/drawing/2014/main" id="{FB5FE7B1-92F2-8AD6-A282-6C994DDD47F5}"/>
              </a:ext>
            </a:extLst>
          </p:cNvPr>
          <p:cNvSpPr/>
          <p:nvPr/>
        </p:nvSpPr>
        <p:spPr>
          <a:xfrm>
            <a:off x="8304626" y="1488044"/>
            <a:ext cx="3441897" cy="178740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t>USB port and power button (I/O)</a:t>
            </a:r>
          </a:p>
        </p:txBody>
      </p:sp>
      <p:sp>
        <p:nvSpPr>
          <p:cNvPr id="12" name="Oval 11">
            <a:extLst>
              <a:ext uri="{FF2B5EF4-FFF2-40B4-BE49-F238E27FC236}">
                <a16:creationId xmlns:a16="http://schemas.microsoft.com/office/drawing/2014/main" id="{DE540F52-C510-5521-7E1C-28EA8D77D224}"/>
              </a:ext>
            </a:extLst>
          </p:cNvPr>
          <p:cNvSpPr/>
          <p:nvPr/>
        </p:nvSpPr>
        <p:spPr>
          <a:xfrm>
            <a:off x="410307" y="4385438"/>
            <a:ext cx="2705686" cy="1758845"/>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t>USB Port, Thunderbolt port, HDMI port, Headphone jack (I/O)</a:t>
            </a:r>
          </a:p>
        </p:txBody>
      </p:sp>
      <p:sp>
        <p:nvSpPr>
          <p:cNvPr id="18" name="Arrow: Right 17">
            <a:extLst>
              <a:ext uri="{FF2B5EF4-FFF2-40B4-BE49-F238E27FC236}">
                <a16:creationId xmlns:a16="http://schemas.microsoft.com/office/drawing/2014/main" id="{4193DC6F-E6D6-0B81-9C51-FD60FAB456C4}"/>
              </a:ext>
            </a:extLst>
          </p:cNvPr>
          <p:cNvSpPr/>
          <p:nvPr/>
        </p:nvSpPr>
        <p:spPr>
          <a:xfrm>
            <a:off x="3263705" y="4903456"/>
            <a:ext cx="2090588" cy="778413"/>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9" name="Arrow: Right 18">
            <a:extLst>
              <a:ext uri="{FF2B5EF4-FFF2-40B4-BE49-F238E27FC236}">
                <a16:creationId xmlns:a16="http://schemas.microsoft.com/office/drawing/2014/main" id="{6921BAF1-8F74-1782-960E-E64A8DD5621D}"/>
              </a:ext>
            </a:extLst>
          </p:cNvPr>
          <p:cNvSpPr/>
          <p:nvPr/>
        </p:nvSpPr>
        <p:spPr>
          <a:xfrm rot="11107281">
            <a:off x="6451829" y="2032781"/>
            <a:ext cx="1644279" cy="48463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819912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DF74570-8FEC-FF3B-7CB3-E9914E0DEB4A}"/>
              </a:ext>
            </a:extLst>
          </p:cNvPr>
          <p:cNvPicPr>
            <a:picLocks noChangeAspect="1"/>
          </p:cNvPicPr>
          <p:nvPr/>
        </p:nvPicPr>
        <p:blipFill>
          <a:blip r:embed="rId2"/>
          <a:stretch>
            <a:fillRect/>
          </a:stretch>
        </p:blipFill>
        <p:spPr>
          <a:xfrm>
            <a:off x="7159122" y="837236"/>
            <a:ext cx="4480536" cy="1753076"/>
          </a:xfrm>
          <a:prstGeom prst="rect">
            <a:avLst/>
          </a:prstGeom>
        </p:spPr>
      </p:pic>
      <p:sp>
        <p:nvSpPr>
          <p:cNvPr id="12" name="Arrow: Right 11">
            <a:extLst>
              <a:ext uri="{FF2B5EF4-FFF2-40B4-BE49-F238E27FC236}">
                <a16:creationId xmlns:a16="http://schemas.microsoft.com/office/drawing/2014/main" id="{877D46AA-163A-35FC-F137-9F8ABAFC2221}"/>
              </a:ext>
            </a:extLst>
          </p:cNvPr>
          <p:cNvSpPr/>
          <p:nvPr/>
        </p:nvSpPr>
        <p:spPr>
          <a:xfrm>
            <a:off x="5922904" y="1558661"/>
            <a:ext cx="1245455" cy="23219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3" name="Oval 12">
            <a:extLst>
              <a:ext uri="{FF2B5EF4-FFF2-40B4-BE49-F238E27FC236}">
                <a16:creationId xmlns:a16="http://schemas.microsoft.com/office/drawing/2014/main" id="{E6966789-33F8-D001-E462-D2C7AD4F7E46}"/>
              </a:ext>
            </a:extLst>
          </p:cNvPr>
          <p:cNvSpPr/>
          <p:nvPr/>
        </p:nvSpPr>
        <p:spPr>
          <a:xfrm>
            <a:off x="4058653" y="1249112"/>
            <a:ext cx="1952941" cy="84204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TextBox 13">
            <a:extLst>
              <a:ext uri="{FF2B5EF4-FFF2-40B4-BE49-F238E27FC236}">
                <a16:creationId xmlns:a16="http://schemas.microsoft.com/office/drawing/2014/main" id="{C137376B-70B6-18F9-298D-80C6C23FE0C0}"/>
              </a:ext>
            </a:extLst>
          </p:cNvPr>
          <p:cNvSpPr txBox="1"/>
          <p:nvPr/>
        </p:nvSpPr>
        <p:spPr>
          <a:xfrm>
            <a:off x="4588680" y="1326668"/>
            <a:ext cx="1422914" cy="646331"/>
          </a:xfrm>
          <a:prstGeom prst="rect">
            <a:avLst/>
          </a:prstGeom>
          <a:noFill/>
        </p:spPr>
        <p:txBody>
          <a:bodyPr wrap="square" rtlCol="0">
            <a:spAutoFit/>
          </a:bodyPr>
          <a:lstStyle/>
          <a:p>
            <a:r>
              <a:rPr lang="en-US" b="1" dirty="0"/>
              <a:t>Power Supply</a:t>
            </a:r>
          </a:p>
        </p:txBody>
      </p:sp>
      <p:pic>
        <p:nvPicPr>
          <p:cNvPr id="18" name="Picture 17">
            <a:extLst>
              <a:ext uri="{FF2B5EF4-FFF2-40B4-BE49-F238E27FC236}">
                <a16:creationId xmlns:a16="http://schemas.microsoft.com/office/drawing/2014/main" id="{AE00ADF0-7AFE-2537-3132-30F953162460}"/>
              </a:ext>
            </a:extLst>
          </p:cNvPr>
          <p:cNvPicPr>
            <a:picLocks noChangeAspect="1"/>
          </p:cNvPicPr>
          <p:nvPr/>
        </p:nvPicPr>
        <p:blipFill>
          <a:blip r:embed="rId3"/>
          <a:stretch>
            <a:fillRect/>
          </a:stretch>
        </p:blipFill>
        <p:spPr>
          <a:xfrm>
            <a:off x="2489738" y="2798054"/>
            <a:ext cx="6003495" cy="3717210"/>
          </a:xfrm>
          <a:prstGeom prst="rect">
            <a:avLst/>
          </a:prstGeom>
        </p:spPr>
      </p:pic>
      <p:sp>
        <p:nvSpPr>
          <p:cNvPr id="15" name="Arrow: Right 14">
            <a:extLst>
              <a:ext uri="{FF2B5EF4-FFF2-40B4-BE49-F238E27FC236}">
                <a16:creationId xmlns:a16="http://schemas.microsoft.com/office/drawing/2014/main" id="{151BB69F-BA00-9391-710C-C666B3E1DB86}"/>
              </a:ext>
            </a:extLst>
          </p:cNvPr>
          <p:cNvSpPr/>
          <p:nvPr/>
        </p:nvSpPr>
        <p:spPr>
          <a:xfrm rot="11308133">
            <a:off x="7121523" y="5313411"/>
            <a:ext cx="2502406" cy="48463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Oval 15">
            <a:extLst>
              <a:ext uri="{FF2B5EF4-FFF2-40B4-BE49-F238E27FC236}">
                <a16:creationId xmlns:a16="http://schemas.microsoft.com/office/drawing/2014/main" id="{A6D41518-301A-3387-3380-03E1A4A74749}"/>
              </a:ext>
            </a:extLst>
          </p:cNvPr>
          <p:cNvSpPr/>
          <p:nvPr/>
        </p:nvSpPr>
        <p:spPr>
          <a:xfrm>
            <a:off x="9357869" y="5119804"/>
            <a:ext cx="1846587" cy="131797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t>Battery</a:t>
            </a:r>
          </a:p>
        </p:txBody>
      </p:sp>
      <p:sp>
        <p:nvSpPr>
          <p:cNvPr id="21" name="Arrow: Right 20">
            <a:extLst>
              <a:ext uri="{FF2B5EF4-FFF2-40B4-BE49-F238E27FC236}">
                <a16:creationId xmlns:a16="http://schemas.microsoft.com/office/drawing/2014/main" id="{3F950FAD-AF03-0C75-66B1-091F73261070}"/>
              </a:ext>
            </a:extLst>
          </p:cNvPr>
          <p:cNvSpPr/>
          <p:nvPr/>
        </p:nvSpPr>
        <p:spPr>
          <a:xfrm rot="11098161">
            <a:off x="7476449" y="3703863"/>
            <a:ext cx="2502406" cy="48463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2" name="Oval 21">
            <a:extLst>
              <a:ext uri="{FF2B5EF4-FFF2-40B4-BE49-F238E27FC236}">
                <a16:creationId xmlns:a16="http://schemas.microsoft.com/office/drawing/2014/main" id="{29F64E44-C950-9490-66BB-5BD8376A514F}"/>
              </a:ext>
            </a:extLst>
          </p:cNvPr>
          <p:cNvSpPr/>
          <p:nvPr/>
        </p:nvSpPr>
        <p:spPr>
          <a:xfrm>
            <a:off x="9608984" y="3287191"/>
            <a:ext cx="1846587" cy="131797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t>SSD (Storage)</a:t>
            </a:r>
          </a:p>
        </p:txBody>
      </p:sp>
      <p:sp>
        <p:nvSpPr>
          <p:cNvPr id="24" name="Arrow: U-Turn 23">
            <a:extLst>
              <a:ext uri="{FF2B5EF4-FFF2-40B4-BE49-F238E27FC236}">
                <a16:creationId xmlns:a16="http://schemas.microsoft.com/office/drawing/2014/main" id="{B1876985-BBE8-EA8D-392C-68E575E115E3}"/>
              </a:ext>
            </a:extLst>
          </p:cNvPr>
          <p:cNvSpPr/>
          <p:nvPr/>
        </p:nvSpPr>
        <p:spPr>
          <a:xfrm>
            <a:off x="1946031" y="2326448"/>
            <a:ext cx="4065563" cy="689834"/>
          </a:xfrm>
          <a:prstGeom prst="utur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endParaRPr>
          </a:p>
        </p:txBody>
      </p:sp>
      <p:sp>
        <p:nvSpPr>
          <p:cNvPr id="25" name="Oval 24">
            <a:extLst>
              <a:ext uri="{FF2B5EF4-FFF2-40B4-BE49-F238E27FC236}">
                <a16:creationId xmlns:a16="http://schemas.microsoft.com/office/drawing/2014/main" id="{D6392747-3E37-F091-FB72-4DCD1DC8EF16}"/>
              </a:ext>
            </a:extLst>
          </p:cNvPr>
          <p:cNvSpPr/>
          <p:nvPr/>
        </p:nvSpPr>
        <p:spPr>
          <a:xfrm rot="20106837">
            <a:off x="862431" y="2752233"/>
            <a:ext cx="1547446" cy="89667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6" name="TextBox 25">
            <a:extLst>
              <a:ext uri="{FF2B5EF4-FFF2-40B4-BE49-F238E27FC236}">
                <a16:creationId xmlns:a16="http://schemas.microsoft.com/office/drawing/2014/main" id="{961CF4B4-29FD-C043-DE81-E11DA7E11483}"/>
              </a:ext>
            </a:extLst>
          </p:cNvPr>
          <p:cNvSpPr txBox="1"/>
          <p:nvPr/>
        </p:nvSpPr>
        <p:spPr>
          <a:xfrm>
            <a:off x="1289060" y="2870479"/>
            <a:ext cx="1148457" cy="646331"/>
          </a:xfrm>
          <a:prstGeom prst="rect">
            <a:avLst/>
          </a:prstGeom>
          <a:noFill/>
        </p:spPr>
        <p:txBody>
          <a:bodyPr wrap="square" rtlCol="0">
            <a:spAutoFit/>
          </a:bodyPr>
          <a:lstStyle/>
          <a:p>
            <a:r>
              <a:rPr lang="en-US" b="1" dirty="0" err="1"/>
              <a:t>WiFi</a:t>
            </a:r>
            <a:r>
              <a:rPr lang="en-US" b="1" dirty="0"/>
              <a:t> Card</a:t>
            </a:r>
          </a:p>
        </p:txBody>
      </p:sp>
      <p:sp>
        <p:nvSpPr>
          <p:cNvPr id="27" name="Arrow: Right 26">
            <a:extLst>
              <a:ext uri="{FF2B5EF4-FFF2-40B4-BE49-F238E27FC236}">
                <a16:creationId xmlns:a16="http://schemas.microsoft.com/office/drawing/2014/main" id="{805A40EF-C016-8E16-A3ED-6F019B3E988D}"/>
              </a:ext>
            </a:extLst>
          </p:cNvPr>
          <p:cNvSpPr/>
          <p:nvPr/>
        </p:nvSpPr>
        <p:spPr>
          <a:xfrm rot="20772714">
            <a:off x="1734619" y="4022846"/>
            <a:ext cx="3637263" cy="484632"/>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8" name="Oval 27">
            <a:extLst>
              <a:ext uri="{FF2B5EF4-FFF2-40B4-BE49-F238E27FC236}">
                <a16:creationId xmlns:a16="http://schemas.microsoft.com/office/drawing/2014/main" id="{6576BD7D-4CB4-3E13-88D3-300B088223AA}"/>
              </a:ext>
            </a:extLst>
          </p:cNvPr>
          <p:cNvSpPr/>
          <p:nvPr/>
        </p:nvSpPr>
        <p:spPr>
          <a:xfrm>
            <a:off x="509973" y="4235106"/>
            <a:ext cx="1686883" cy="1040279"/>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t>CPU (under heatsink)</a:t>
            </a:r>
          </a:p>
        </p:txBody>
      </p:sp>
      <p:sp>
        <p:nvSpPr>
          <p:cNvPr id="2" name="TextBox 1">
            <a:extLst>
              <a:ext uri="{FF2B5EF4-FFF2-40B4-BE49-F238E27FC236}">
                <a16:creationId xmlns:a16="http://schemas.microsoft.com/office/drawing/2014/main" id="{CF43C14B-C37F-06FF-DF64-41C962561043}"/>
              </a:ext>
            </a:extLst>
          </p:cNvPr>
          <p:cNvSpPr txBox="1"/>
          <p:nvPr/>
        </p:nvSpPr>
        <p:spPr>
          <a:xfrm>
            <a:off x="1946032" y="84229"/>
            <a:ext cx="7905008" cy="584775"/>
          </a:xfrm>
          <a:prstGeom prst="rect">
            <a:avLst/>
          </a:prstGeom>
          <a:noFill/>
        </p:spPr>
        <p:txBody>
          <a:bodyPr wrap="square" rtlCol="0">
            <a:spAutoFit/>
          </a:bodyPr>
          <a:lstStyle/>
          <a:p>
            <a:r>
              <a:rPr lang="en-US" sz="3200" dirty="0">
                <a:solidFill>
                  <a:schemeClr val="bg1"/>
                </a:solidFill>
                <a:latin typeface="Berlin Sans FB Demi" panose="020E0802020502020306" pitchFamily="34" charset="0"/>
              </a:rPr>
              <a:t>Teardown of a Lenovo X1 Carbon (8</a:t>
            </a:r>
            <a:r>
              <a:rPr lang="en-US" sz="3200" baseline="30000" dirty="0">
                <a:solidFill>
                  <a:schemeClr val="bg1"/>
                </a:solidFill>
                <a:latin typeface="Berlin Sans FB Demi" panose="020E0802020502020306" pitchFamily="34" charset="0"/>
              </a:rPr>
              <a:t>th</a:t>
            </a:r>
            <a:r>
              <a:rPr lang="en-US" sz="3200" dirty="0">
                <a:solidFill>
                  <a:schemeClr val="bg1"/>
                </a:solidFill>
                <a:latin typeface="Berlin Sans FB Demi" panose="020E0802020502020306" pitchFamily="34" charset="0"/>
              </a:rPr>
              <a:t> Gen)</a:t>
            </a:r>
          </a:p>
        </p:txBody>
      </p:sp>
    </p:spTree>
    <p:extLst>
      <p:ext uri="{BB962C8B-B14F-4D97-AF65-F5344CB8AC3E}">
        <p14:creationId xmlns:p14="http://schemas.microsoft.com/office/powerpoint/2010/main" val="612000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ACF95F-1723-DF70-DB60-8D430C51F3CB}"/>
              </a:ext>
            </a:extLst>
          </p:cNvPr>
          <p:cNvPicPr>
            <a:picLocks noChangeAspect="1"/>
          </p:cNvPicPr>
          <p:nvPr/>
        </p:nvPicPr>
        <p:blipFill>
          <a:blip r:embed="rId2"/>
          <a:stretch>
            <a:fillRect/>
          </a:stretch>
        </p:blipFill>
        <p:spPr>
          <a:xfrm>
            <a:off x="468349" y="1246869"/>
            <a:ext cx="6566723" cy="1742192"/>
          </a:xfrm>
          <a:prstGeom prst="rect">
            <a:avLst/>
          </a:prstGeom>
        </p:spPr>
      </p:pic>
      <p:pic>
        <p:nvPicPr>
          <p:cNvPr id="4" name="Picture 3">
            <a:extLst>
              <a:ext uri="{FF2B5EF4-FFF2-40B4-BE49-F238E27FC236}">
                <a16:creationId xmlns:a16="http://schemas.microsoft.com/office/drawing/2014/main" id="{7B2A898A-F754-37A2-3AB8-5E68BDDE970A}"/>
              </a:ext>
            </a:extLst>
          </p:cNvPr>
          <p:cNvPicPr>
            <a:picLocks noChangeAspect="1"/>
          </p:cNvPicPr>
          <p:nvPr/>
        </p:nvPicPr>
        <p:blipFill>
          <a:blip r:embed="rId3"/>
          <a:stretch>
            <a:fillRect/>
          </a:stretch>
        </p:blipFill>
        <p:spPr>
          <a:xfrm>
            <a:off x="7832005" y="1349474"/>
            <a:ext cx="3918178" cy="2426035"/>
          </a:xfrm>
          <a:prstGeom prst="rect">
            <a:avLst/>
          </a:prstGeom>
        </p:spPr>
      </p:pic>
      <p:sp>
        <p:nvSpPr>
          <p:cNvPr id="5" name="Arrow: Right 4">
            <a:extLst>
              <a:ext uri="{FF2B5EF4-FFF2-40B4-BE49-F238E27FC236}">
                <a16:creationId xmlns:a16="http://schemas.microsoft.com/office/drawing/2014/main" id="{9B254C11-B602-F805-1D36-4E731C49892D}"/>
              </a:ext>
            </a:extLst>
          </p:cNvPr>
          <p:cNvSpPr/>
          <p:nvPr/>
        </p:nvSpPr>
        <p:spPr>
          <a:xfrm>
            <a:off x="6791240" y="1823617"/>
            <a:ext cx="2799471" cy="1280160"/>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t>Memory</a:t>
            </a:r>
          </a:p>
        </p:txBody>
      </p:sp>
      <p:sp>
        <p:nvSpPr>
          <p:cNvPr id="6" name="Arrow: Left-Up 5">
            <a:extLst>
              <a:ext uri="{FF2B5EF4-FFF2-40B4-BE49-F238E27FC236}">
                <a16:creationId xmlns:a16="http://schemas.microsoft.com/office/drawing/2014/main" id="{52643DB7-0EDB-C6BF-0E6E-58986FC8CA0B}"/>
              </a:ext>
            </a:extLst>
          </p:cNvPr>
          <p:cNvSpPr/>
          <p:nvPr/>
        </p:nvSpPr>
        <p:spPr>
          <a:xfrm>
            <a:off x="7457111" y="2353251"/>
            <a:ext cx="3383280" cy="3739912"/>
          </a:xfrm>
          <a:prstGeom prst="leftUp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4275FF27-B677-94A2-3F0C-16296C9848AA}"/>
              </a:ext>
            </a:extLst>
          </p:cNvPr>
          <p:cNvSpPr/>
          <p:nvPr/>
        </p:nvSpPr>
        <p:spPr>
          <a:xfrm>
            <a:off x="5520499" y="4223207"/>
            <a:ext cx="3849859" cy="221708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TextBox 7">
            <a:extLst>
              <a:ext uri="{FF2B5EF4-FFF2-40B4-BE49-F238E27FC236}">
                <a16:creationId xmlns:a16="http://schemas.microsoft.com/office/drawing/2014/main" id="{B67A706B-FC85-5B37-B689-3A54A8A5B08B}"/>
              </a:ext>
            </a:extLst>
          </p:cNvPr>
          <p:cNvSpPr txBox="1"/>
          <p:nvPr/>
        </p:nvSpPr>
        <p:spPr>
          <a:xfrm>
            <a:off x="6083165" y="5147083"/>
            <a:ext cx="2897945" cy="369332"/>
          </a:xfrm>
          <a:prstGeom prst="rect">
            <a:avLst/>
          </a:prstGeom>
          <a:noFill/>
        </p:spPr>
        <p:txBody>
          <a:bodyPr wrap="square" rtlCol="0">
            <a:spAutoFit/>
          </a:bodyPr>
          <a:lstStyle/>
          <a:p>
            <a:r>
              <a:rPr lang="en-US" b="1" dirty="0"/>
              <a:t>Motherboard (under Film)</a:t>
            </a:r>
          </a:p>
        </p:txBody>
      </p:sp>
      <p:sp>
        <p:nvSpPr>
          <p:cNvPr id="2" name="TextBox 1">
            <a:extLst>
              <a:ext uri="{FF2B5EF4-FFF2-40B4-BE49-F238E27FC236}">
                <a16:creationId xmlns:a16="http://schemas.microsoft.com/office/drawing/2014/main" id="{B4C92613-C219-1A23-1A14-5DF48C23DA91}"/>
              </a:ext>
            </a:extLst>
          </p:cNvPr>
          <p:cNvSpPr txBox="1"/>
          <p:nvPr/>
        </p:nvSpPr>
        <p:spPr>
          <a:xfrm>
            <a:off x="692803" y="3429000"/>
            <a:ext cx="3972283" cy="2585323"/>
          </a:xfrm>
          <a:prstGeom prst="rect">
            <a:avLst/>
          </a:prstGeom>
          <a:noFill/>
        </p:spPr>
        <p:txBody>
          <a:bodyPr wrap="square" rtlCol="0">
            <a:spAutoFit/>
          </a:bodyPr>
          <a:lstStyle/>
          <a:p>
            <a:r>
              <a:rPr lang="en-US" b="1" dirty="0">
                <a:solidFill>
                  <a:schemeClr val="bg1"/>
                </a:solidFill>
              </a:rPr>
              <a:t>Note how tightly cramped all the components are, and how the construction is in layers. Makes the unit thin, light and compact, but makes upgrades and repairs more challenging.  This unit even has soldered memory that the end user can’t replace. If you ever need more RAM, you need a new PC… </a:t>
            </a:r>
          </a:p>
        </p:txBody>
      </p:sp>
      <p:sp>
        <p:nvSpPr>
          <p:cNvPr id="11" name="TextBox 10">
            <a:extLst>
              <a:ext uri="{FF2B5EF4-FFF2-40B4-BE49-F238E27FC236}">
                <a16:creationId xmlns:a16="http://schemas.microsoft.com/office/drawing/2014/main" id="{F8965EDE-FEDC-043E-1057-1FE62DBA046C}"/>
              </a:ext>
            </a:extLst>
          </p:cNvPr>
          <p:cNvSpPr txBox="1"/>
          <p:nvPr/>
        </p:nvSpPr>
        <p:spPr>
          <a:xfrm>
            <a:off x="2174692" y="322993"/>
            <a:ext cx="8665699" cy="584775"/>
          </a:xfrm>
          <a:prstGeom prst="rect">
            <a:avLst/>
          </a:prstGeom>
          <a:noFill/>
        </p:spPr>
        <p:txBody>
          <a:bodyPr wrap="square" rtlCol="0">
            <a:spAutoFit/>
          </a:bodyPr>
          <a:lstStyle/>
          <a:p>
            <a:r>
              <a:rPr lang="en-US" sz="3200" dirty="0">
                <a:solidFill>
                  <a:schemeClr val="bg1"/>
                </a:solidFill>
                <a:latin typeface="Berlin Sans FB Demi" panose="020E0802020502020306" pitchFamily="34" charset="0"/>
              </a:rPr>
              <a:t>Teardown of a Lenovo X1 Carbon (8</a:t>
            </a:r>
            <a:r>
              <a:rPr lang="en-US" sz="3200" baseline="30000" dirty="0">
                <a:solidFill>
                  <a:schemeClr val="bg1"/>
                </a:solidFill>
                <a:latin typeface="Berlin Sans FB Demi" panose="020E0802020502020306" pitchFamily="34" charset="0"/>
              </a:rPr>
              <a:t>th</a:t>
            </a:r>
            <a:r>
              <a:rPr lang="en-US" sz="3200" dirty="0">
                <a:solidFill>
                  <a:schemeClr val="bg1"/>
                </a:solidFill>
                <a:latin typeface="Berlin Sans FB Demi" panose="020E0802020502020306" pitchFamily="34" charset="0"/>
              </a:rPr>
              <a:t> Gen)</a:t>
            </a:r>
          </a:p>
        </p:txBody>
      </p:sp>
    </p:spTree>
    <p:extLst>
      <p:ext uri="{BB962C8B-B14F-4D97-AF65-F5344CB8AC3E}">
        <p14:creationId xmlns:p14="http://schemas.microsoft.com/office/powerpoint/2010/main" val="3976292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2">
                <a:lumMod val="75000"/>
                <a:lumOff val="25000"/>
              </a:schemeClr>
            </a:gs>
            <a:gs pos="74000">
              <a:schemeClr val="tx1"/>
            </a:gs>
            <a:gs pos="83000">
              <a:schemeClr val="tx2">
                <a:lumMod val="75000"/>
                <a:lumOff val="25000"/>
              </a:schemeClr>
            </a:gs>
            <a:gs pos="90820">
              <a:srgbClr val="123353"/>
            </a:gs>
            <a:gs pos="100000">
              <a:schemeClr val="tx1"/>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BC5368-D064-04D9-477C-CFF383474F77}"/>
              </a:ext>
            </a:extLst>
          </p:cNvPr>
          <p:cNvSpPr/>
          <p:nvPr/>
        </p:nvSpPr>
        <p:spPr>
          <a:xfrm>
            <a:off x="1741858" y="105168"/>
            <a:ext cx="8708282" cy="923330"/>
          </a:xfrm>
          <a:prstGeom prst="rect">
            <a:avLst/>
          </a:prstGeom>
          <a:noFill/>
        </p:spPr>
        <p:txBody>
          <a:bodyPr wrap="none" lIns="91440" tIns="45720" rIns="91440" bIns="45720">
            <a:spAutoFit/>
          </a:bodyPr>
          <a:lstStyle/>
          <a:p>
            <a:pPr algn="ct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glow rad="228600">
                    <a:schemeClr val="accent3">
                      <a:satMod val="175000"/>
                      <a:alpha val="40000"/>
                    </a:schemeClr>
                  </a:glow>
                </a:effectLst>
              </a:rPr>
              <a:t>Teardown of a PlayStation 5</a:t>
            </a:r>
          </a:p>
        </p:txBody>
      </p:sp>
      <p:pic>
        <p:nvPicPr>
          <p:cNvPr id="1034" name="Picture 10" descr="PlayStation Ports Display">
            <a:extLst>
              <a:ext uri="{FF2B5EF4-FFF2-40B4-BE49-F238E27FC236}">
                <a16:creationId xmlns:a16="http://schemas.microsoft.com/office/drawing/2014/main" id="{C5C51394-8B3D-F4C3-4C58-7AE9FAC99A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57851" y="1889105"/>
            <a:ext cx="5714999" cy="3271837"/>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Ps5 digital and disc difference on sale">
            <a:extLst>
              <a:ext uri="{FF2B5EF4-FFF2-40B4-BE49-F238E27FC236}">
                <a16:creationId xmlns:a16="http://schemas.microsoft.com/office/drawing/2014/main" id="{C2EDC745-CFFE-283B-ED52-4125F5FB05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0394" y="2121585"/>
            <a:ext cx="5558503" cy="3126658"/>
          </a:xfrm>
          <a:prstGeom prst="rect">
            <a:avLst/>
          </a:prstGeom>
          <a:noFill/>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26BDE4E1-0125-26B2-C1A7-9B63A50DC8ED}"/>
              </a:ext>
            </a:extLst>
          </p:cNvPr>
          <p:cNvSpPr/>
          <p:nvPr/>
        </p:nvSpPr>
        <p:spPr>
          <a:xfrm rot="16200000">
            <a:off x="7407026" y="4640083"/>
            <a:ext cx="1399731" cy="48463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 name="Arrow: Right 3">
            <a:extLst>
              <a:ext uri="{FF2B5EF4-FFF2-40B4-BE49-F238E27FC236}">
                <a16:creationId xmlns:a16="http://schemas.microsoft.com/office/drawing/2014/main" id="{A22011C8-9455-2F76-44BE-988C8FC60E03}"/>
              </a:ext>
            </a:extLst>
          </p:cNvPr>
          <p:cNvSpPr/>
          <p:nvPr/>
        </p:nvSpPr>
        <p:spPr>
          <a:xfrm rot="16200000">
            <a:off x="7989441" y="4640083"/>
            <a:ext cx="1399731" cy="48463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 name="Arrow: Right 4">
            <a:extLst>
              <a:ext uri="{FF2B5EF4-FFF2-40B4-BE49-F238E27FC236}">
                <a16:creationId xmlns:a16="http://schemas.microsoft.com/office/drawing/2014/main" id="{1C2FCE95-5365-0DC5-BEB4-9926FE41609B}"/>
              </a:ext>
            </a:extLst>
          </p:cNvPr>
          <p:cNvSpPr/>
          <p:nvPr/>
        </p:nvSpPr>
        <p:spPr>
          <a:xfrm rot="16200000">
            <a:off x="8364882" y="4823940"/>
            <a:ext cx="1813680" cy="48463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 name="Arrow: Right 5">
            <a:extLst>
              <a:ext uri="{FF2B5EF4-FFF2-40B4-BE49-F238E27FC236}">
                <a16:creationId xmlns:a16="http://schemas.microsoft.com/office/drawing/2014/main" id="{8827AABC-418D-4A56-DF62-0AFB1745F5D2}"/>
              </a:ext>
            </a:extLst>
          </p:cNvPr>
          <p:cNvSpPr/>
          <p:nvPr/>
        </p:nvSpPr>
        <p:spPr>
          <a:xfrm rot="16200000">
            <a:off x="9494370" y="4616966"/>
            <a:ext cx="1399731" cy="48463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 name="Arrow: Right 6">
            <a:extLst>
              <a:ext uri="{FF2B5EF4-FFF2-40B4-BE49-F238E27FC236}">
                <a16:creationId xmlns:a16="http://schemas.microsoft.com/office/drawing/2014/main" id="{B5BE7EC2-3EED-D40E-D565-1FEFE4CB58D4}"/>
              </a:ext>
            </a:extLst>
          </p:cNvPr>
          <p:cNvSpPr/>
          <p:nvPr/>
        </p:nvSpPr>
        <p:spPr>
          <a:xfrm rot="16200000">
            <a:off x="10337538" y="4823939"/>
            <a:ext cx="1813680" cy="48463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Arrow: Right 7">
            <a:extLst>
              <a:ext uri="{FF2B5EF4-FFF2-40B4-BE49-F238E27FC236}">
                <a16:creationId xmlns:a16="http://schemas.microsoft.com/office/drawing/2014/main" id="{717BFC53-FA2C-8429-5679-728786033EC0}"/>
              </a:ext>
            </a:extLst>
          </p:cNvPr>
          <p:cNvSpPr/>
          <p:nvPr/>
        </p:nvSpPr>
        <p:spPr>
          <a:xfrm rot="7901586">
            <a:off x="2788177" y="1879268"/>
            <a:ext cx="1399731" cy="48463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Arrow: Right 8">
            <a:extLst>
              <a:ext uri="{FF2B5EF4-FFF2-40B4-BE49-F238E27FC236}">
                <a16:creationId xmlns:a16="http://schemas.microsoft.com/office/drawing/2014/main" id="{AD55970A-1646-1203-7435-544BC21EF69D}"/>
              </a:ext>
            </a:extLst>
          </p:cNvPr>
          <p:cNvSpPr/>
          <p:nvPr/>
        </p:nvSpPr>
        <p:spPr>
          <a:xfrm rot="13184367">
            <a:off x="3174469" y="4474868"/>
            <a:ext cx="2051101" cy="48463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45827C95-4DAA-E8B1-93B0-8153B8118E28}"/>
              </a:ext>
            </a:extLst>
          </p:cNvPr>
          <p:cNvSpPr/>
          <p:nvPr/>
        </p:nvSpPr>
        <p:spPr>
          <a:xfrm>
            <a:off x="4338168" y="4758462"/>
            <a:ext cx="1645967" cy="914400"/>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TextBox 10">
            <a:extLst>
              <a:ext uri="{FF2B5EF4-FFF2-40B4-BE49-F238E27FC236}">
                <a16:creationId xmlns:a16="http://schemas.microsoft.com/office/drawing/2014/main" id="{21532F27-4FB5-F3BD-C375-1E47D725C30D}"/>
              </a:ext>
            </a:extLst>
          </p:cNvPr>
          <p:cNvSpPr txBox="1"/>
          <p:nvPr/>
        </p:nvSpPr>
        <p:spPr>
          <a:xfrm>
            <a:off x="4785793" y="4892496"/>
            <a:ext cx="750716" cy="646331"/>
          </a:xfrm>
          <a:prstGeom prst="rect">
            <a:avLst/>
          </a:prstGeom>
          <a:noFill/>
        </p:spPr>
        <p:txBody>
          <a:bodyPr wrap="square" rtlCol="0">
            <a:spAutoFit/>
          </a:bodyPr>
          <a:lstStyle/>
          <a:p>
            <a:r>
              <a:rPr lang="en-US" dirty="0"/>
              <a:t>Disc Drive</a:t>
            </a:r>
          </a:p>
        </p:txBody>
      </p:sp>
      <p:sp>
        <p:nvSpPr>
          <p:cNvPr id="12" name="Oval 11">
            <a:extLst>
              <a:ext uri="{FF2B5EF4-FFF2-40B4-BE49-F238E27FC236}">
                <a16:creationId xmlns:a16="http://schemas.microsoft.com/office/drawing/2014/main" id="{2C3C868B-B29C-B673-6D39-DE3E6353F1C7}"/>
              </a:ext>
            </a:extLst>
          </p:cNvPr>
          <p:cNvSpPr/>
          <p:nvPr/>
        </p:nvSpPr>
        <p:spPr>
          <a:xfrm>
            <a:off x="3139826" y="1051725"/>
            <a:ext cx="2214921" cy="1069860"/>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TextBox 12">
            <a:extLst>
              <a:ext uri="{FF2B5EF4-FFF2-40B4-BE49-F238E27FC236}">
                <a16:creationId xmlns:a16="http://schemas.microsoft.com/office/drawing/2014/main" id="{F119EB24-0A00-AB93-D5F5-0AA386035736}"/>
              </a:ext>
            </a:extLst>
          </p:cNvPr>
          <p:cNvSpPr txBox="1"/>
          <p:nvPr/>
        </p:nvSpPr>
        <p:spPr>
          <a:xfrm>
            <a:off x="3518329" y="1324371"/>
            <a:ext cx="1836418" cy="646331"/>
          </a:xfrm>
          <a:prstGeom prst="rect">
            <a:avLst/>
          </a:prstGeom>
          <a:noFill/>
        </p:spPr>
        <p:txBody>
          <a:bodyPr wrap="square" rtlCol="0">
            <a:spAutoFit/>
          </a:bodyPr>
          <a:lstStyle/>
          <a:p>
            <a:r>
              <a:rPr lang="en-US" dirty="0"/>
              <a:t>USB ports (Type A and C)</a:t>
            </a:r>
          </a:p>
        </p:txBody>
      </p:sp>
      <p:sp>
        <p:nvSpPr>
          <p:cNvPr id="14" name="Oval 13">
            <a:extLst>
              <a:ext uri="{FF2B5EF4-FFF2-40B4-BE49-F238E27FC236}">
                <a16:creationId xmlns:a16="http://schemas.microsoft.com/office/drawing/2014/main" id="{26864DE8-3FEC-7824-076E-B33E3C4E7B1B}"/>
              </a:ext>
            </a:extLst>
          </p:cNvPr>
          <p:cNvSpPr/>
          <p:nvPr/>
        </p:nvSpPr>
        <p:spPr>
          <a:xfrm>
            <a:off x="7613727" y="5061505"/>
            <a:ext cx="1470961" cy="742807"/>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0337AFCC-BCC0-EDC8-4240-87179F7A6C41}"/>
              </a:ext>
            </a:extLst>
          </p:cNvPr>
          <p:cNvSpPr txBox="1"/>
          <p:nvPr/>
        </p:nvSpPr>
        <p:spPr>
          <a:xfrm>
            <a:off x="7691874" y="5248242"/>
            <a:ext cx="1392814" cy="369332"/>
          </a:xfrm>
          <a:prstGeom prst="rect">
            <a:avLst/>
          </a:prstGeom>
          <a:noFill/>
        </p:spPr>
        <p:txBody>
          <a:bodyPr wrap="square" rtlCol="0">
            <a:spAutoFit/>
          </a:bodyPr>
          <a:lstStyle/>
          <a:p>
            <a:r>
              <a:rPr lang="en-US" dirty="0"/>
              <a:t>USB Type A</a:t>
            </a:r>
          </a:p>
        </p:txBody>
      </p:sp>
      <p:sp>
        <p:nvSpPr>
          <p:cNvPr id="16" name="Oval 15">
            <a:extLst>
              <a:ext uri="{FF2B5EF4-FFF2-40B4-BE49-F238E27FC236}">
                <a16:creationId xmlns:a16="http://schemas.microsoft.com/office/drawing/2014/main" id="{3C1C2924-4C41-1D2A-E259-02FC9D4723BF}"/>
              </a:ext>
            </a:extLst>
          </p:cNvPr>
          <p:cNvSpPr/>
          <p:nvPr/>
        </p:nvSpPr>
        <p:spPr>
          <a:xfrm>
            <a:off x="8446989" y="5891612"/>
            <a:ext cx="1810513" cy="637441"/>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CC741E09-42B8-4C81-F99A-21C953D9EBB2}"/>
              </a:ext>
            </a:extLst>
          </p:cNvPr>
          <p:cNvSpPr txBox="1"/>
          <p:nvPr/>
        </p:nvSpPr>
        <p:spPr>
          <a:xfrm>
            <a:off x="8594151" y="6006800"/>
            <a:ext cx="1581913" cy="369332"/>
          </a:xfrm>
          <a:prstGeom prst="rect">
            <a:avLst/>
          </a:prstGeom>
          <a:noFill/>
        </p:spPr>
        <p:txBody>
          <a:bodyPr wrap="square" rtlCol="0">
            <a:spAutoFit/>
          </a:bodyPr>
          <a:lstStyle/>
          <a:p>
            <a:r>
              <a:rPr lang="en-US" dirty="0"/>
              <a:t>Ethernet Jack</a:t>
            </a:r>
          </a:p>
        </p:txBody>
      </p:sp>
      <p:sp>
        <p:nvSpPr>
          <p:cNvPr id="18" name="Oval 17">
            <a:extLst>
              <a:ext uri="{FF2B5EF4-FFF2-40B4-BE49-F238E27FC236}">
                <a16:creationId xmlns:a16="http://schemas.microsoft.com/office/drawing/2014/main" id="{D2478D29-D6BB-E10E-A279-4F8D369CC314}"/>
              </a:ext>
            </a:extLst>
          </p:cNvPr>
          <p:cNvSpPr/>
          <p:nvPr/>
        </p:nvSpPr>
        <p:spPr>
          <a:xfrm>
            <a:off x="9468991" y="5148805"/>
            <a:ext cx="1470961" cy="742807"/>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a:t>HDMI Port</a:t>
            </a:r>
          </a:p>
        </p:txBody>
      </p:sp>
      <p:sp>
        <p:nvSpPr>
          <p:cNvPr id="19" name="Oval 18">
            <a:extLst>
              <a:ext uri="{FF2B5EF4-FFF2-40B4-BE49-F238E27FC236}">
                <a16:creationId xmlns:a16="http://schemas.microsoft.com/office/drawing/2014/main" id="{E6A5A6EA-248B-632C-BF4F-EDEF01F67674}"/>
              </a:ext>
            </a:extLst>
          </p:cNvPr>
          <p:cNvSpPr/>
          <p:nvPr/>
        </p:nvSpPr>
        <p:spPr>
          <a:xfrm>
            <a:off x="10636474" y="5617574"/>
            <a:ext cx="1470961" cy="945295"/>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 name="TextBox 19">
            <a:extLst>
              <a:ext uri="{FF2B5EF4-FFF2-40B4-BE49-F238E27FC236}">
                <a16:creationId xmlns:a16="http://schemas.microsoft.com/office/drawing/2014/main" id="{B5581A45-6F96-9650-DAFC-83418C23E5E4}"/>
              </a:ext>
            </a:extLst>
          </p:cNvPr>
          <p:cNvSpPr txBox="1"/>
          <p:nvPr/>
        </p:nvSpPr>
        <p:spPr>
          <a:xfrm>
            <a:off x="11002062" y="5617574"/>
            <a:ext cx="903003" cy="923330"/>
          </a:xfrm>
          <a:prstGeom prst="rect">
            <a:avLst/>
          </a:prstGeom>
          <a:noFill/>
        </p:spPr>
        <p:txBody>
          <a:bodyPr wrap="square" rtlCol="0">
            <a:spAutoFit/>
          </a:bodyPr>
          <a:lstStyle/>
          <a:p>
            <a:r>
              <a:rPr lang="en-US" dirty="0"/>
              <a:t>Power Chord input</a:t>
            </a:r>
          </a:p>
        </p:txBody>
      </p:sp>
    </p:spTree>
    <p:extLst>
      <p:ext uri="{BB962C8B-B14F-4D97-AF65-F5344CB8AC3E}">
        <p14:creationId xmlns:p14="http://schemas.microsoft.com/office/powerpoint/2010/main" val="21246288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2">
                <a:lumMod val="75000"/>
                <a:lumOff val="25000"/>
              </a:schemeClr>
            </a:gs>
            <a:gs pos="74000">
              <a:schemeClr val="tx1"/>
            </a:gs>
            <a:gs pos="83000">
              <a:schemeClr val="tx2">
                <a:lumMod val="75000"/>
                <a:lumOff val="25000"/>
              </a:schemeClr>
            </a:gs>
            <a:gs pos="90820">
              <a:srgbClr val="123353"/>
            </a:gs>
            <a:gs pos="100000">
              <a:schemeClr val="tx1"/>
            </a:gs>
          </a:gsLst>
          <a:path path="circle">
            <a:fillToRect l="100000" t="100000"/>
          </a:path>
          <a:tileRect r="-100000" b="-100000"/>
        </a:gradFill>
        <a:effectLst/>
      </p:bgPr>
    </p:bg>
    <p:spTree>
      <p:nvGrpSpPr>
        <p:cNvPr id="1" name="">
          <a:extLst>
            <a:ext uri="{FF2B5EF4-FFF2-40B4-BE49-F238E27FC236}">
              <a16:creationId xmlns:a16="http://schemas.microsoft.com/office/drawing/2014/main" id="{BCA91355-72DD-C6A3-6743-C1BF7D9C70F0}"/>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4EF489A-6747-91AC-A58B-647B7E330813}"/>
              </a:ext>
            </a:extLst>
          </p:cNvPr>
          <p:cNvSpPr/>
          <p:nvPr/>
        </p:nvSpPr>
        <p:spPr>
          <a:xfrm>
            <a:off x="1741858" y="105168"/>
            <a:ext cx="8708282" cy="923330"/>
          </a:xfrm>
          <a:prstGeom prst="rect">
            <a:avLst/>
          </a:prstGeom>
          <a:noFill/>
        </p:spPr>
        <p:txBody>
          <a:bodyPr wrap="none" lIns="91440" tIns="45720" rIns="91440" bIns="45720">
            <a:spAutoFit/>
          </a:bodyPr>
          <a:lstStyle/>
          <a:p>
            <a:pPr algn="ct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glow rad="228600">
                    <a:schemeClr val="accent3">
                      <a:satMod val="175000"/>
                      <a:alpha val="40000"/>
                    </a:schemeClr>
                  </a:glow>
                </a:effectLst>
              </a:rPr>
              <a:t>Teardown of a PlayStation 5</a:t>
            </a:r>
          </a:p>
        </p:txBody>
      </p:sp>
      <p:pic>
        <p:nvPicPr>
          <p:cNvPr id="3076" name="Picture 4">
            <a:extLst>
              <a:ext uri="{FF2B5EF4-FFF2-40B4-BE49-F238E27FC236}">
                <a16:creationId xmlns:a16="http://schemas.microsoft.com/office/drawing/2014/main" id="{755B90FF-AC40-A121-9CA4-B9D80A6F3D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6017" y="1966950"/>
            <a:ext cx="4719482" cy="3539612"/>
          </a:xfrm>
          <a:prstGeom prst="rect">
            <a:avLst/>
          </a:prstGeom>
          <a:noFill/>
          <a:extLst>
            <a:ext uri="{909E8E84-426E-40DD-AFC4-6F175D3DCCD1}">
              <a14:hiddenFill xmlns:a14="http://schemas.microsoft.com/office/drawing/2010/main">
                <a:solidFill>
                  <a:srgbClr val="FFFFFF"/>
                </a:solidFill>
              </a14:hiddenFill>
            </a:ext>
          </a:extLst>
        </p:spPr>
      </p:pic>
      <p:sp>
        <p:nvSpPr>
          <p:cNvPr id="3" name="Arrow: Right 2">
            <a:extLst>
              <a:ext uri="{FF2B5EF4-FFF2-40B4-BE49-F238E27FC236}">
                <a16:creationId xmlns:a16="http://schemas.microsoft.com/office/drawing/2014/main" id="{0F35B7FF-6EF4-8995-6D9D-D2834752100D}"/>
              </a:ext>
            </a:extLst>
          </p:cNvPr>
          <p:cNvSpPr/>
          <p:nvPr/>
        </p:nvSpPr>
        <p:spPr>
          <a:xfrm rot="2639956">
            <a:off x="630141" y="1807481"/>
            <a:ext cx="1399731" cy="48463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 name="Oval 3">
            <a:extLst>
              <a:ext uri="{FF2B5EF4-FFF2-40B4-BE49-F238E27FC236}">
                <a16:creationId xmlns:a16="http://schemas.microsoft.com/office/drawing/2014/main" id="{3B0239EB-3D48-8272-8A6F-B3A828F414C0}"/>
              </a:ext>
            </a:extLst>
          </p:cNvPr>
          <p:cNvSpPr/>
          <p:nvPr/>
        </p:nvSpPr>
        <p:spPr>
          <a:xfrm rot="21470651">
            <a:off x="317090" y="958647"/>
            <a:ext cx="1083720" cy="1061883"/>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 name="TextBox 4">
            <a:extLst>
              <a:ext uri="{FF2B5EF4-FFF2-40B4-BE49-F238E27FC236}">
                <a16:creationId xmlns:a16="http://schemas.microsoft.com/office/drawing/2014/main" id="{0B6EC539-D7EC-4E50-3B16-BE516E30E3AE}"/>
              </a:ext>
            </a:extLst>
          </p:cNvPr>
          <p:cNvSpPr txBox="1"/>
          <p:nvPr/>
        </p:nvSpPr>
        <p:spPr>
          <a:xfrm rot="21470651">
            <a:off x="445498" y="1173968"/>
            <a:ext cx="1284658" cy="646331"/>
          </a:xfrm>
          <a:prstGeom prst="rect">
            <a:avLst/>
          </a:prstGeom>
          <a:noFill/>
        </p:spPr>
        <p:txBody>
          <a:bodyPr wrap="square" rtlCol="0">
            <a:spAutoFit/>
          </a:bodyPr>
          <a:lstStyle/>
          <a:p>
            <a:r>
              <a:rPr lang="en-US" dirty="0" err="1"/>
              <a:t>WiFi</a:t>
            </a:r>
            <a:r>
              <a:rPr lang="en-US" dirty="0"/>
              <a:t> module</a:t>
            </a:r>
          </a:p>
        </p:txBody>
      </p:sp>
      <p:sp>
        <p:nvSpPr>
          <p:cNvPr id="6" name="Arrow: Right 5">
            <a:extLst>
              <a:ext uri="{FF2B5EF4-FFF2-40B4-BE49-F238E27FC236}">
                <a16:creationId xmlns:a16="http://schemas.microsoft.com/office/drawing/2014/main" id="{DB1BBA3A-E90D-3690-6B5A-705450EFD07E}"/>
              </a:ext>
            </a:extLst>
          </p:cNvPr>
          <p:cNvSpPr/>
          <p:nvPr/>
        </p:nvSpPr>
        <p:spPr>
          <a:xfrm rot="16200000">
            <a:off x="2649863" y="5396065"/>
            <a:ext cx="979402" cy="29865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AA85B935-DA09-672F-9D72-B2EFB540C627}"/>
              </a:ext>
            </a:extLst>
          </p:cNvPr>
          <p:cNvSpPr/>
          <p:nvPr/>
        </p:nvSpPr>
        <p:spPr>
          <a:xfrm>
            <a:off x="2258347" y="5742899"/>
            <a:ext cx="1775335" cy="1009933"/>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a:t>Storage Expansion Slot</a:t>
            </a:r>
          </a:p>
        </p:txBody>
      </p:sp>
      <p:pic>
        <p:nvPicPr>
          <p:cNvPr id="3080" name="Picture 8">
            <a:extLst>
              <a:ext uri="{FF2B5EF4-FFF2-40B4-BE49-F238E27FC236}">
                <a16:creationId xmlns:a16="http://schemas.microsoft.com/office/drawing/2014/main" id="{D0A482B6-2A81-4A82-00FC-46955BBF8F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8229" y="1844233"/>
            <a:ext cx="5447071" cy="4085303"/>
          </a:xfrm>
          <a:prstGeom prst="rect">
            <a:avLst/>
          </a:prstGeom>
          <a:noFill/>
          <a:extLst>
            <a:ext uri="{909E8E84-426E-40DD-AFC4-6F175D3DCCD1}">
              <a14:hiddenFill xmlns:a14="http://schemas.microsoft.com/office/drawing/2010/main">
                <a:solidFill>
                  <a:srgbClr val="FFFFFF"/>
                </a:solidFill>
              </a14:hiddenFill>
            </a:ext>
          </a:extLst>
        </p:spPr>
      </p:pic>
      <p:sp>
        <p:nvSpPr>
          <p:cNvPr id="10" name="Arrow: Right 9">
            <a:extLst>
              <a:ext uri="{FF2B5EF4-FFF2-40B4-BE49-F238E27FC236}">
                <a16:creationId xmlns:a16="http://schemas.microsoft.com/office/drawing/2014/main" id="{937E497E-A6E8-B625-5754-AE50B2BEC149}"/>
              </a:ext>
            </a:extLst>
          </p:cNvPr>
          <p:cNvSpPr/>
          <p:nvPr/>
        </p:nvSpPr>
        <p:spPr>
          <a:xfrm rot="1455845">
            <a:off x="7441246" y="3483158"/>
            <a:ext cx="979402" cy="29865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76794072-0490-2B24-0AF5-988636F695BA}"/>
              </a:ext>
            </a:extLst>
          </p:cNvPr>
          <p:cNvSpPr/>
          <p:nvPr/>
        </p:nvSpPr>
        <p:spPr>
          <a:xfrm>
            <a:off x="6357678" y="2809568"/>
            <a:ext cx="1311483" cy="1025013"/>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DC010232-E26B-3D1A-1392-CC6C6B730E53}"/>
              </a:ext>
            </a:extLst>
          </p:cNvPr>
          <p:cNvSpPr txBox="1"/>
          <p:nvPr/>
        </p:nvSpPr>
        <p:spPr>
          <a:xfrm>
            <a:off x="6579802" y="2986156"/>
            <a:ext cx="1171195" cy="646331"/>
          </a:xfrm>
          <a:prstGeom prst="rect">
            <a:avLst/>
          </a:prstGeom>
          <a:noFill/>
        </p:spPr>
        <p:txBody>
          <a:bodyPr wrap="square" rtlCol="0">
            <a:spAutoFit/>
          </a:bodyPr>
          <a:lstStyle/>
          <a:p>
            <a:r>
              <a:rPr lang="en-US" dirty="0"/>
              <a:t>CPU w/GPU</a:t>
            </a:r>
          </a:p>
        </p:txBody>
      </p:sp>
      <p:sp>
        <p:nvSpPr>
          <p:cNvPr id="13" name="Oval 12">
            <a:extLst>
              <a:ext uri="{FF2B5EF4-FFF2-40B4-BE49-F238E27FC236}">
                <a16:creationId xmlns:a16="http://schemas.microsoft.com/office/drawing/2014/main" id="{D671343D-42A8-7B98-37B5-1D9211F8CA3C}"/>
              </a:ext>
            </a:extLst>
          </p:cNvPr>
          <p:cNvSpPr/>
          <p:nvPr/>
        </p:nvSpPr>
        <p:spPr>
          <a:xfrm>
            <a:off x="2135951" y="3738526"/>
            <a:ext cx="1152941" cy="1065921"/>
          </a:xfrm>
          <a:prstGeom prst="ellipse">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4" name="Arrow: Right 13">
            <a:extLst>
              <a:ext uri="{FF2B5EF4-FFF2-40B4-BE49-F238E27FC236}">
                <a16:creationId xmlns:a16="http://schemas.microsoft.com/office/drawing/2014/main" id="{804FD17D-6805-81A1-6B11-0EEAB5AF55BD}"/>
              </a:ext>
            </a:extLst>
          </p:cNvPr>
          <p:cNvSpPr/>
          <p:nvPr/>
        </p:nvSpPr>
        <p:spPr>
          <a:xfrm>
            <a:off x="1297859" y="4269658"/>
            <a:ext cx="854390" cy="284602"/>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5" name="Oval 14">
            <a:extLst>
              <a:ext uri="{FF2B5EF4-FFF2-40B4-BE49-F238E27FC236}">
                <a16:creationId xmlns:a16="http://schemas.microsoft.com/office/drawing/2014/main" id="{C2604F6D-D1E2-340B-1056-2C02EE935C01}"/>
              </a:ext>
            </a:extLst>
          </p:cNvPr>
          <p:cNvSpPr/>
          <p:nvPr/>
        </p:nvSpPr>
        <p:spPr>
          <a:xfrm>
            <a:off x="241672" y="4030156"/>
            <a:ext cx="1207437" cy="774291"/>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90CBBD43-3D17-60A7-D9DB-E0ECE77442CE}"/>
              </a:ext>
            </a:extLst>
          </p:cNvPr>
          <p:cNvSpPr txBox="1"/>
          <p:nvPr/>
        </p:nvSpPr>
        <p:spPr>
          <a:xfrm>
            <a:off x="352753" y="4275001"/>
            <a:ext cx="1197903" cy="369332"/>
          </a:xfrm>
          <a:prstGeom prst="rect">
            <a:avLst/>
          </a:prstGeom>
          <a:noFill/>
        </p:spPr>
        <p:txBody>
          <a:bodyPr wrap="square" rtlCol="0">
            <a:spAutoFit/>
          </a:bodyPr>
          <a:lstStyle/>
          <a:p>
            <a:r>
              <a:rPr lang="en-US" dirty="0"/>
              <a:t>Memory</a:t>
            </a:r>
          </a:p>
        </p:txBody>
      </p:sp>
      <p:sp>
        <p:nvSpPr>
          <p:cNvPr id="17" name="Oval 16">
            <a:extLst>
              <a:ext uri="{FF2B5EF4-FFF2-40B4-BE49-F238E27FC236}">
                <a16:creationId xmlns:a16="http://schemas.microsoft.com/office/drawing/2014/main" id="{460E249F-3EB8-1A33-CF79-1A946C9A179C}"/>
              </a:ext>
            </a:extLst>
          </p:cNvPr>
          <p:cNvSpPr/>
          <p:nvPr/>
        </p:nvSpPr>
        <p:spPr>
          <a:xfrm>
            <a:off x="9343103" y="4554260"/>
            <a:ext cx="1214285" cy="501432"/>
          </a:xfrm>
          <a:prstGeom prst="ellipse">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18" name="Arrow: Right 17">
            <a:extLst>
              <a:ext uri="{FF2B5EF4-FFF2-40B4-BE49-F238E27FC236}">
                <a16:creationId xmlns:a16="http://schemas.microsoft.com/office/drawing/2014/main" id="{3FE9FD8A-15FC-A669-5A15-7A5CDCCCBD8E}"/>
              </a:ext>
            </a:extLst>
          </p:cNvPr>
          <p:cNvSpPr/>
          <p:nvPr/>
        </p:nvSpPr>
        <p:spPr>
          <a:xfrm>
            <a:off x="8468345" y="4634414"/>
            <a:ext cx="899849" cy="347056"/>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9" name="Oval 18">
            <a:extLst>
              <a:ext uri="{FF2B5EF4-FFF2-40B4-BE49-F238E27FC236}">
                <a16:creationId xmlns:a16="http://schemas.microsoft.com/office/drawing/2014/main" id="{07E859A2-2EFF-C0B2-FC3A-E8B9C719CE8F}"/>
              </a:ext>
            </a:extLst>
          </p:cNvPr>
          <p:cNvSpPr/>
          <p:nvPr/>
        </p:nvSpPr>
        <p:spPr>
          <a:xfrm>
            <a:off x="7343331" y="4644333"/>
            <a:ext cx="1271681" cy="364243"/>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0" name="TextBox 19">
            <a:extLst>
              <a:ext uri="{FF2B5EF4-FFF2-40B4-BE49-F238E27FC236}">
                <a16:creationId xmlns:a16="http://schemas.microsoft.com/office/drawing/2014/main" id="{58C619CF-EBAC-B6C3-B3D4-84E1310B51C0}"/>
              </a:ext>
            </a:extLst>
          </p:cNvPr>
          <p:cNvSpPr txBox="1"/>
          <p:nvPr/>
        </p:nvSpPr>
        <p:spPr>
          <a:xfrm>
            <a:off x="7521260" y="4649163"/>
            <a:ext cx="1261639" cy="369332"/>
          </a:xfrm>
          <a:prstGeom prst="rect">
            <a:avLst/>
          </a:prstGeom>
          <a:noFill/>
        </p:spPr>
        <p:txBody>
          <a:bodyPr wrap="square" rtlCol="0">
            <a:spAutoFit/>
          </a:bodyPr>
          <a:lstStyle/>
          <a:p>
            <a:r>
              <a:rPr lang="en-US" dirty="0"/>
              <a:t>Memory</a:t>
            </a:r>
          </a:p>
        </p:txBody>
      </p:sp>
      <p:sp>
        <p:nvSpPr>
          <p:cNvPr id="21" name="Oval 20">
            <a:extLst>
              <a:ext uri="{FF2B5EF4-FFF2-40B4-BE49-F238E27FC236}">
                <a16:creationId xmlns:a16="http://schemas.microsoft.com/office/drawing/2014/main" id="{1BE22F90-D60D-0DE0-DD65-856F822A6E2A}"/>
              </a:ext>
            </a:extLst>
          </p:cNvPr>
          <p:cNvSpPr/>
          <p:nvPr/>
        </p:nvSpPr>
        <p:spPr>
          <a:xfrm rot="15183302">
            <a:off x="10000010" y="4147392"/>
            <a:ext cx="769995" cy="501432"/>
          </a:xfrm>
          <a:prstGeom prst="ellipse">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22" name="Arrow: Down 21">
            <a:extLst>
              <a:ext uri="{FF2B5EF4-FFF2-40B4-BE49-F238E27FC236}">
                <a16:creationId xmlns:a16="http://schemas.microsoft.com/office/drawing/2014/main" id="{6C602007-8A9D-A8AF-97E4-1E5FE265F17C}"/>
              </a:ext>
            </a:extLst>
          </p:cNvPr>
          <p:cNvSpPr/>
          <p:nvPr/>
        </p:nvSpPr>
        <p:spPr>
          <a:xfrm rot="1361502">
            <a:off x="4365212" y="1560593"/>
            <a:ext cx="484632" cy="978408"/>
          </a:xfrm>
          <a:prstGeom prst="down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 name="Arrow: Down 22">
            <a:extLst>
              <a:ext uri="{FF2B5EF4-FFF2-40B4-BE49-F238E27FC236}">
                <a16:creationId xmlns:a16="http://schemas.microsoft.com/office/drawing/2014/main" id="{6C5AF2EA-3BDE-6BC4-03A4-7CD57FE19329}"/>
              </a:ext>
            </a:extLst>
          </p:cNvPr>
          <p:cNvSpPr/>
          <p:nvPr/>
        </p:nvSpPr>
        <p:spPr>
          <a:xfrm rot="19916265">
            <a:off x="6891495" y="1712122"/>
            <a:ext cx="484632" cy="978408"/>
          </a:xfrm>
          <a:prstGeom prst="down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4" name="Oval 23">
            <a:extLst>
              <a:ext uri="{FF2B5EF4-FFF2-40B4-BE49-F238E27FC236}">
                <a16:creationId xmlns:a16="http://schemas.microsoft.com/office/drawing/2014/main" id="{4811989C-AEFF-76AD-4166-F6A75663EB50}"/>
              </a:ext>
            </a:extLst>
          </p:cNvPr>
          <p:cNvSpPr/>
          <p:nvPr/>
        </p:nvSpPr>
        <p:spPr>
          <a:xfrm>
            <a:off x="4542301" y="1125870"/>
            <a:ext cx="2728383" cy="809801"/>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5" name="TextBox 24">
            <a:extLst>
              <a:ext uri="{FF2B5EF4-FFF2-40B4-BE49-F238E27FC236}">
                <a16:creationId xmlns:a16="http://schemas.microsoft.com/office/drawing/2014/main" id="{28029D8C-55DA-133B-669C-F8B72648274D}"/>
              </a:ext>
            </a:extLst>
          </p:cNvPr>
          <p:cNvSpPr txBox="1"/>
          <p:nvPr/>
        </p:nvSpPr>
        <p:spPr>
          <a:xfrm>
            <a:off x="5116234" y="1342087"/>
            <a:ext cx="1897185" cy="369332"/>
          </a:xfrm>
          <a:prstGeom prst="rect">
            <a:avLst/>
          </a:prstGeom>
          <a:noFill/>
        </p:spPr>
        <p:txBody>
          <a:bodyPr wrap="square" rtlCol="0">
            <a:spAutoFit/>
          </a:bodyPr>
          <a:lstStyle/>
          <a:p>
            <a:r>
              <a:rPr lang="en-US" dirty="0"/>
              <a:t>Motherboard</a:t>
            </a:r>
          </a:p>
        </p:txBody>
      </p:sp>
      <p:sp>
        <p:nvSpPr>
          <p:cNvPr id="26" name="Arrow: Down 25">
            <a:extLst>
              <a:ext uri="{FF2B5EF4-FFF2-40B4-BE49-F238E27FC236}">
                <a16:creationId xmlns:a16="http://schemas.microsoft.com/office/drawing/2014/main" id="{0D8ECB0A-07B5-3717-A37C-376A1A51B16F}"/>
              </a:ext>
            </a:extLst>
          </p:cNvPr>
          <p:cNvSpPr/>
          <p:nvPr/>
        </p:nvSpPr>
        <p:spPr>
          <a:xfrm rot="604603">
            <a:off x="9937329" y="2799169"/>
            <a:ext cx="237439" cy="1529890"/>
          </a:xfrm>
          <a:prstGeom prst="down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7" name="Oval 26">
            <a:extLst>
              <a:ext uri="{FF2B5EF4-FFF2-40B4-BE49-F238E27FC236}">
                <a16:creationId xmlns:a16="http://schemas.microsoft.com/office/drawing/2014/main" id="{E47E7091-9CB6-BF0C-3DF8-6ABAC6B0A789}"/>
              </a:ext>
            </a:extLst>
          </p:cNvPr>
          <p:cNvSpPr/>
          <p:nvPr/>
        </p:nvSpPr>
        <p:spPr>
          <a:xfrm>
            <a:off x="9472571" y="2273556"/>
            <a:ext cx="1565686" cy="593124"/>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a:t>SSD (Storage)</a:t>
            </a:r>
          </a:p>
        </p:txBody>
      </p:sp>
    </p:spTree>
    <p:extLst>
      <p:ext uri="{BB962C8B-B14F-4D97-AF65-F5344CB8AC3E}">
        <p14:creationId xmlns:p14="http://schemas.microsoft.com/office/powerpoint/2010/main" val="1068129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2">
                <a:lumMod val="75000"/>
                <a:lumOff val="25000"/>
              </a:schemeClr>
            </a:gs>
            <a:gs pos="74000">
              <a:schemeClr val="tx1"/>
            </a:gs>
            <a:gs pos="83000">
              <a:schemeClr val="tx2">
                <a:lumMod val="75000"/>
                <a:lumOff val="25000"/>
              </a:schemeClr>
            </a:gs>
            <a:gs pos="90820">
              <a:srgbClr val="123353"/>
            </a:gs>
            <a:gs pos="100000">
              <a:schemeClr val="tx1"/>
            </a:gs>
          </a:gsLst>
          <a:path path="circle">
            <a:fillToRect l="100000" t="100000"/>
          </a:path>
          <a:tileRect r="-100000" b="-100000"/>
        </a:gradFill>
        <a:effectLst/>
      </p:bgPr>
    </p:bg>
    <p:spTree>
      <p:nvGrpSpPr>
        <p:cNvPr id="1" name="">
          <a:extLst>
            <a:ext uri="{FF2B5EF4-FFF2-40B4-BE49-F238E27FC236}">
              <a16:creationId xmlns:a16="http://schemas.microsoft.com/office/drawing/2014/main" id="{EAAE2F6C-9992-F7CE-3890-188FE28B80DA}"/>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A3CE1174-1672-90A3-F6C5-140367E07AC2}"/>
              </a:ext>
            </a:extLst>
          </p:cNvPr>
          <p:cNvSpPr/>
          <p:nvPr/>
        </p:nvSpPr>
        <p:spPr>
          <a:xfrm>
            <a:off x="1741858" y="105168"/>
            <a:ext cx="8708282" cy="923330"/>
          </a:xfrm>
          <a:prstGeom prst="rect">
            <a:avLst/>
          </a:prstGeom>
          <a:noFill/>
        </p:spPr>
        <p:txBody>
          <a:bodyPr wrap="none" lIns="91440" tIns="45720" rIns="91440" bIns="45720">
            <a:spAutoFit/>
          </a:bodyPr>
          <a:lstStyle/>
          <a:p>
            <a:pPr algn="ctr"/>
            <a:r>
              <a:rPr lang="en-US" sz="54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glow rad="228600">
                    <a:schemeClr val="accent3">
                      <a:satMod val="175000"/>
                      <a:alpha val="40000"/>
                    </a:schemeClr>
                  </a:glow>
                </a:effectLst>
              </a:rPr>
              <a:t>Teardown of a PlayStation 5</a:t>
            </a:r>
          </a:p>
        </p:txBody>
      </p:sp>
      <p:pic>
        <p:nvPicPr>
          <p:cNvPr id="2050" name="Picture 2">
            <a:extLst>
              <a:ext uri="{FF2B5EF4-FFF2-40B4-BE49-F238E27FC236}">
                <a16:creationId xmlns:a16="http://schemas.microsoft.com/office/drawing/2014/main" id="{4418282A-934B-0755-F0EC-84F9A6E2DF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8331" y="1177497"/>
            <a:ext cx="5674822" cy="4256117"/>
          </a:xfrm>
          <a:prstGeom prst="rect">
            <a:avLst/>
          </a:prstGeom>
          <a:noFill/>
          <a:extLst>
            <a:ext uri="{909E8E84-426E-40DD-AFC4-6F175D3DCCD1}">
              <a14:hiddenFill xmlns:a14="http://schemas.microsoft.com/office/drawing/2010/main">
                <a:solidFill>
                  <a:srgbClr val="FFFFFF"/>
                </a:solidFill>
              </a14:hiddenFill>
            </a:ext>
          </a:extLst>
        </p:spPr>
      </p:pic>
      <p:sp>
        <p:nvSpPr>
          <p:cNvPr id="3" name="Arrow: Down 2">
            <a:extLst>
              <a:ext uri="{FF2B5EF4-FFF2-40B4-BE49-F238E27FC236}">
                <a16:creationId xmlns:a16="http://schemas.microsoft.com/office/drawing/2014/main" id="{2DB53E7F-D1FC-936A-5C22-9140E0AA7048}"/>
              </a:ext>
            </a:extLst>
          </p:cNvPr>
          <p:cNvSpPr/>
          <p:nvPr/>
        </p:nvSpPr>
        <p:spPr>
          <a:xfrm rot="8054454">
            <a:off x="8976511" y="4778263"/>
            <a:ext cx="355845" cy="1171395"/>
          </a:xfrm>
          <a:prstGeom prst="down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4" name="Oval 3">
            <a:extLst>
              <a:ext uri="{FF2B5EF4-FFF2-40B4-BE49-F238E27FC236}">
                <a16:creationId xmlns:a16="http://schemas.microsoft.com/office/drawing/2014/main" id="{7B7A42DA-7139-CB5C-FDAC-D487C0A43FA1}"/>
              </a:ext>
            </a:extLst>
          </p:cNvPr>
          <p:cNvSpPr/>
          <p:nvPr/>
        </p:nvSpPr>
        <p:spPr>
          <a:xfrm>
            <a:off x="9225117" y="5582612"/>
            <a:ext cx="1401096" cy="803787"/>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5" name="TextBox 4">
            <a:extLst>
              <a:ext uri="{FF2B5EF4-FFF2-40B4-BE49-F238E27FC236}">
                <a16:creationId xmlns:a16="http://schemas.microsoft.com/office/drawing/2014/main" id="{29D97FA3-6B89-7410-C0AC-F021EE9BA921}"/>
              </a:ext>
            </a:extLst>
          </p:cNvPr>
          <p:cNvSpPr txBox="1"/>
          <p:nvPr/>
        </p:nvSpPr>
        <p:spPr>
          <a:xfrm>
            <a:off x="9447250" y="5691369"/>
            <a:ext cx="1002890" cy="646331"/>
          </a:xfrm>
          <a:prstGeom prst="rect">
            <a:avLst/>
          </a:prstGeom>
          <a:noFill/>
        </p:spPr>
        <p:txBody>
          <a:bodyPr wrap="square" rtlCol="0">
            <a:spAutoFit/>
          </a:bodyPr>
          <a:lstStyle/>
          <a:p>
            <a:r>
              <a:rPr lang="en-US" dirty="0"/>
              <a:t>Power Supply</a:t>
            </a:r>
          </a:p>
        </p:txBody>
      </p:sp>
      <p:sp>
        <p:nvSpPr>
          <p:cNvPr id="6" name="TextBox 5">
            <a:extLst>
              <a:ext uri="{FF2B5EF4-FFF2-40B4-BE49-F238E27FC236}">
                <a16:creationId xmlns:a16="http://schemas.microsoft.com/office/drawing/2014/main" id="{752890E0-6548-5C6D-53F9-D7CAFCA273BE}"/>
              </a:ext>
            </a:extLst>
          </p:cNvPr>
          <p:cNvSpPr txBox="1"/>
          <p:nvPr/>
        </p:nvSpPr>
        <p:spPr>
          <a:xfrm>
            <a:off x="582562" y="1458895"/>
            <a:ext cx="3293797" cy="3693319"/>
          </a:xfrm>
          <a:prstGeom prst="rect">
            <a:avLst/>
          </a:prstGeom>
          <a:noFill/>
        </p:spPr>
        <p:txBody>
          <a:bodyPr wrap="square" rtlCol="0">
            <a:spAutoFit/>
          </a:bodyPr>
          <a:lstStyle/>
          <a:p>
            <a:r>
              <a:rPr lang="en-US" b="1" dirty="0">
                <a:solidFill>
                  <a:schemeClr val="bg1"/>
                </a:solidFill>
              </a:rPr>
              <a:t>The vast space dedicated to cooling (large heatsink + large fan + numerous vents on the case) just speaks to the amount of heat generated by modern gaming consoles. Compare this to a business laptop that is arguably more useful but has far less exorbitant cooling measures. Perhaps this is a testament to how much heat a proper GPU generates.  </a:t>
            </a:r>
          </a:p>
        </p:txBody>
      </p:sp>
    </p:spTree>
    <p:extLst>
      <p:ext uri="{BB962C8B-B14F-4D97-AF65-F5344CB8AC3E}">
        <p14:creationId xmlns:p14="http://schemas.microsoft.com/office/powerpoint/2010/main" val="318154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F0000"/>
            </a:gs>
            <a:gs pos="55000">
              <a:schemeClr val="tx1"/>
            </a:gs>
            <a:gs pos="84000">
              <a:schemeClr val="tx2">
                <a:lumMod val="75000"/>
                <a:lumOff val="25000"/>
              </a:schemeClr>
            </a:gs>
            <a:gs pos="100000">
              <a:schemeClr val="tx1"/>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11CABF9-D851-1FB0-DCB2-3BBB3F8DBB61}"/>
              </a:ext>
            </a:extLst>
          </p:cNvPr>
          <p:cNvSpPr/>
          <p:nvPr/>
        </p:nvSpPr>
        <p:spPr>
          <a:xfrm>
            <a:off x="4307563" y="296324"/>
            <a:ext cx="4234858" cy="1015663"/>
          </a:xfrm>
          <a:prstGeom prst="rect">
            <a:avLst/>
          </a:prstGeom>
          <a:noFill/>
        </p:spPr>
        <p:txBody>
          <a:bodyPr wrap="square" lIns="91440" tIns="45720" rIns="91440" bIns="45720">
            <a:spAutoFit/>
          </a:bodyPr>
          <a:lstStyle/>
          <a:p>
            <a:pPr algn="ctr"/>
            <a:r>
              <a:rPr lang="en-US" sz="6000" b="0" cap="none" spc="0" dirty="0">
                <a:ln w="0"/>
                <a:solidFill>
                  <a:schemeClr val="accent5"/>
                </a:solidFill>
                <a:effectLst>
                  <a:glow rad="228600">
                    <a:schemeClr val="bg1">
                      <a:alpha val="40000"/>
                    </a:schemeClr>
                  </a:glow>
                  <a:outerShdw blurRad="215900" dist="50800" dir="5400000" algn="ctr" rotWithShape="0">
                    <a:schemeClr val="bg1"/>
                  </a:outerShdw>
                  <a:reflection blurRad="6350" stA="53000" endA="300" endPos="35500" dir="5400000" sy="-90000" algn="bl" rotWithShape="0"/>
                </a:effectLst>
              </a:rPr>
              <a:t>Reflection</a:t>
            </a:r>
          </a:p>
        </p:txBody>
      </p:sp>
      <p:sp>
        <p:nvSpPr>
          <p:cNvPr id="3" name="TextBox 2">
            <a:extLst>
              <a:ext uri="{FF2B5EF4-FFF2-40B4-BE49-F238E27FC236}">
                <a16:creationId xmlns:a16="http://schemas.microsoft.com/office/drawing/2014/main" id="{2582C028-DD56-C82F-2065-0DB8D4E69A98}"/>
              </a:ext>
            </a:extLst>
          </p:cNvPr>
          <p:cNvSpPr txBox="1"/>
          <p:nvPr/>
        </p:nvSpPr>
        <p:spPr>
          <a:xfrm>
            <a:off x="2368503" y="1655127"/>
            <a:ext cx="8112978" cy="4585871"/>
          </a:xfrm>
          <a:prstGeom prst="rect">
            <a:avLst/>
          </a:prstGeom>
          <a:noFill/>
        </p:spPr>
        <p:txBody>
          <a:bodyPr wrap="square" rtlCol="0">
            <a:spAutoFit/>
          </a:bodyPr>
          <a:lstStyle/>
          <a:p>
            <a:pPr marL="342900" indent="-342900" algn="just">
              <a:buFont typeface="+mj-lt"/>
              <a:buAutoNum type="arabicPeriod"/>
            </a:pPr>
            <a:r>
              <a:rPr lang="en-US" sz="1600" dirty="0">
                <a:solidFill>
                  <a:schemeClr val="bg1"/>
                </a:solidFill>
              </a:rPr>
              <a:t>The packaging of the laptop seemed to prioritize space and thinness, whereas the PS5 prioritized cooling. Part of this is likely due to the laptop needing to integrate a screen, keyboard, a battery, and more I/O.</a:t>
            </a:r>
          </a:p>
          <a:p>
            <a:pPr algn="just"/>
            <a:endParaRPr lang="en-US" sz="1600" dirty="0">
              <a:solidFill>
                <a:schemeClr val="bg1"/>
              </a:solidFill>
            </a:endParaRPr>
          </a:p>
          <a:p>
            <a:pPr marL="342900" indent="-342900" algn="just">
              <a:buAutoNum type="arabicPeriod" startAt="2"/>
            </a:pPr>
            <a:r>
              <a:rPr lang="en-US" sz="1600" dirty="0">
                <a:solidFill>
                  <a:schemeClr val="bg1"/>
                </a:solidFill>
              </a:rPr>
              <a:t>Finding parts for the laptop wasn’t very hard, but the PS5 was more challenging. The vast amount of custom hardware that Sony created meant it looked like nothing else on the market, and I relied on diagrams and videos to make sure I had everything correct. </a:t>
            </a:r>
            <a:br>
              <a:rPr lang="en-US" sz="1600" dirty="0">
                <a:solidFill>
                  <a:schemeClr val="bg1"/>
                </a:solidFill>
              </a:rPr>
            </a:br>
            <a:endParaRPr lang="en-US" sz="1600" dirty="0">
              <a:solidFill>
                <a:schemeClr val="bg1"/>
              </a:solidFill>
            </a:endParaRPr>
          </a:p>
          <a:p>
            <a:pPr marL="342900" indent="-342900" algn="just">
              <a:buAutoNum type="arabicPeriod" startAt="2"/>
            </a:pPr>
            <a:r>
              <a:rPr lang="en-US" sz="1600" dirty="0">
                <a:solidFill>
                  <a:schemeClr val="bg1"/>
                </a:solidFill>
              </a:rPr>
              <a:t>I picked the Lenovo laptop because…I use a Lenovo laptop, and I was curious what it looked like on the inside. I picked the PS5 because of the hardware. When first released in 2020, all of the tech reviewers were raving about the quality of the hardware, and the graphics capabilities. I wanted to see what made it all tick.</a:t>
            </a:r>
          </a:p>
          <a:p>
            <a:pPr marL="342900" indent="-342900" algn="just">
              <a:buAutoNum type="arabicPeriod" startAt="2"/>
            </a:pPr>
            <a:r>
              <a:rPr lang="en-US" sz="1600" dirty="0">
                <a:solidFill>
                  <a:schemeClr val="bg1"/>
                </a:solidFill>
              </a:rPr>
              <a:t>I was amazed by the amount of memory modules in the PS5. I thought it would be 1-2 sticks of ram like in a laptop or desktop, but it was many small modules, with several arranged radially. Perhaps this helped with cost to not have to develop new memory modules, or it allowed for better heat dissipation. I am unsure. </a:t>
            </a:r>
          </a:p>
          <a:p>
            <a:pPr marL="342900" indent="-342900">
              <a:buFont typeface="+mj-lt"/>
              <a:buAutoNum type="arabicPeriod"/>
            </a:pPr>
            <a:endParaRPr lang="en-US" dirty="0">
              <a:solidFill>
                <a:schemeClr val="bg1"/>
              </a:solidFill>
            </a:endParaRPr>
          </a:p>
          <a:p>
            <a:endParaRPr lang="en-US" dirty="0">
              <a:solidFill>
                <a:schemeClr val="bg1"/>
              </a:solidFill>
            </a:endParaRPr>
          </a:p>
        </p:txBody>
      </p:sp>
      <p:pic>
        <p:nvPicPr>
          <p:cNvPr id="1026" name="Picture 2" descr="The PS5 Logo is the First Step to PlayStation Console Dominance">
            <a:extLst>
              <a:ext uri="{FF2B5EF4-FFF2-40B4-BE49-F238E27FC236}">
                <a16:creationId xmlns:a16="http://schemas.microsoft.com/office/drawing/2014/main" id="{830B0AB9-B835-0BC2-9BA7-BC9686C16D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2606467" cy="14308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2F4387F-2331-A35A-F07A-4B8B3B57EB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0" y="5909706"/>
            <a:ext cx="2844884" cy="9482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91665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7cf48d45-3ddb-4389-a9c1-c115526eb52e}" enabled="0" method="" siteId="{7cf48d45-3ddb-4389-a9c1-c115526eb52e}" removed="1"/>
</clbl:labelList>
</file>

<file path=docProps/app.xml><?xml version="1.0" encoding="utf-8"?>
<Properties xmlns="http://schemas.openxmlformats.org/officeDocument/2006/extended-properties" xmlns:vt="http://schemas.openxmlformats.org/officeDocument/2006/docPropsVTypes">
  <TotalTime>436</TotalTime>
  <Words>486</Words>
  <Application>Microsoft Office PowerPoint</Application>
  <PresentationFormat>Widescreen</PresentationFormat>
  <Paragraphs>37</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Berlin Sans FB Demi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Severe Jr., Jean Yves</dc:creator>
  <cp:lastModifiedBy>Severe Jr., Jean Yves</cp:lastModifiedBy>
  <cp:revision>1</cp:revision>
  <dcterms:created xsi:type="dcterms:W3CDTF">2025-02-15T22:02:38Z</dcterms:created>
  <dcterms:modified xsi:type="dcterms:W3CDTF">2025-02-16T06:39:05Z</dcterms:modified>
</cp:coreProperties>
</file>

<file path=docProps/thumbnail.jpeg>
</file>